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</p:sldIdLst>
  <p:sldSz cx="14630400" cy="8229600"/>
  <p:notesSz cx="8229600" cy="146304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91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355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47034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09159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55826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61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030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79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92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068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1593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381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39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48776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68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580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88623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04673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63175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56132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88215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94912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66916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45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127415"/>
            <a:ext cx="7071241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مشروع التخرج: حديقة الحيوانات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09" y="4165044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758309" y="4755475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862733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التقييم والتغذية الراجعة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2900363"/>
            <a:ext cx="1083231" cy="173319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66461" y="311693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التقييم الذاتي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2166461" y="3603069"/>
            <a:ext cx="621923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يجب على المتدربات تقييم الوسيلة والتفكير في تحسيناتها بعد استخدامها مع الأطفال.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09" y="4633555"/>
            <a:ext cx="1083231" cy="173319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66461" y="485013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التغذية الراجعة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2166461" y="5336262"/>
            <a:ext cx="621923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جمع الآراء من الأطفال والمعلمات لتحسين التصميم والفعالية، بما في ذلك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1D0B18D-ADC1-465E-A9A7-FF6FACC64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2282" y="0"/>
            <a:ext cx="4728117" cy="82296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DF323BB-8E49-4355-A701-4190259D7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119" y="0"/>
            <a:ext cx="4895383" cy="82296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0A44F45-00C8-48DA-91DB-F51C4427D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594303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86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4B1014E-F6C7-481E-93D2-33AF94C29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4088" y="133813"/>
            <a:ext cx="4051610" cy="809578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96CBD21-0D1B-4604-A5D5-99AADD230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098" y="250901"/>
            <a:ext cx="2469994" cy="790063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F93BFCF-AFFC-4EE6-A8FE-D1DB2736A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33813"/>
            <a:ext cx="7672038" cy="827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49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AEBBDA8-0B1D-4404-9ACD-10D95229F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010" y="223025"/>
            <a:ext cx="6858000" cy="792851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0B5447C-012F-4E8C-89EF-CB94099EF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29" y="223025"/>
            <a:ext cx="7365381" cy="792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77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فيديو 2">
            <a:hlinkClick r:id="" action="ppaction://media"/>
            <a:extLst>
              <a:ext uri="{FF2B5EF4-FFF2-40B4-BE49-F238E27FC236}">
                <a16:creationId xmlns:a16="http://schemas.microsoft.com/office/drawing/2014/main" id="{816F74D0-D6BD-4710-875F-15FDF03682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410420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فلسفة منتسوري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8309" y="366462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التعلم الذاتي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8309" y="4237434"/>
            <a:ext cx="4018359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 err="1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يجب</a:t>
            </a: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أن</a:t>
            </a: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يكون</a:t>
            </a: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المشروع</a:t>
            </a: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قائمًا على مبدأ التعليم الذاتي، حيث يمكن للطفل استكشاف حديقة الحيوانات والتفاعل مع الحيوانات المختلفة بشكل مستقل.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12926" y="366462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التعلم الحسي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312926" y="4237434"/>
            <a:ext cx="4018359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يجب أن يتضمن المشروع عناصر حسية تساعد الأطفال على التفاعل مع المحتوى بطرق متعددة (كاللمس، السمع، </a:t>
            </a:r>
            <a:r>
              <a:rPr lang="en-US" sz="1700" dirty="0" err="1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والرؤية</a:t>
            </a:r>
            <a:r>
              <a:rPr lang="ar-JO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)</a:t>
            </a: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867543" y="366462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احترام تطور الطفل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867543" y="4237434"/>
            <a:ext cx="4018359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 err="1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الوسيلة</a:t>
            </a: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مناسبة لمراحل تطور الطفل المختلفة، مع مراعاة أن الفكرة تتيح للأطفال من جميع الأعمار فرصة التعلم بطريقة طبيعية.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874996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التوافق العمري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58309" y="2912626"/>
            <a:ext cx="3705463" cy="1612702"/>
          </a:xfrm>
          <a:prstGeom prst="roundRect">
            <a:avLst>
              <a:gd name="adj" fmla="val 12091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974884" y="312920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0-3 سنوات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74884" y="3615333"/>
            <a:ext cx="327231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اللعب الحسي مع أشكال الحيوانات أو أصواتها.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680347" y="2912626"/>
            <a:ext cx="3705463" cy="1612702"/>
          </a:xfrm>
          <a:prstGeom prst="roundRect">
            <a:avLst>
              <a:gd name="adj" fmla="val 12091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4896922" y="312920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3-6 سنوات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896922" y="3615333"/>
            <a:ext cx="327231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التعرف على أنواع الحيوانات، وأماكن تواجدها، وأصواتها.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58309" y="4741902"/>
            <a:ext cx="3705463" cy="1612702"/>
          </a:xfrm>
          <a:prstGeom prst="roundRect">
            <a:avLst>
              <a:gd name="adj" fmla="val 12091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974884" y="495847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6-9 سنوات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74884" y="5444609"/>
            <a:ext cx="327231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تعلم عن بيئات الحيوانات وعاداتها، مثل الحيوانات البرية والمائية.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4680347" y="4741902"/>
            <a:ext cx="3705463" cy="1612702"/>
          </a:xfrm>
          <a:prstGeom prst="roundRect">
            <a:avLst>
              <a:gd name="adj" fmla="val 12091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4" name="Text 11"/>
          <p:cNvSpPr/>
          <p:nvPr/>
        </p:nvSpPr>
        <p:spPr>
          <a:xfrm>
            <a:off x="4896922" y="495847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9-12 سنوات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4896922" y="5444609"/>
            <a:ext cx="327231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دراسة تطور حياة الحيوانات في البيئة الطبيعية، والأنظمة البيئية المختلفة.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183606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الأهداف التعليمية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58309" y="3573304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941427" y="3645932"/>
            <a:ext cx="121087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1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462326" y="357330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الحياة العملية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462326" y="4059436"/>
            <a:ext cx="3522821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تعليم الأطفال كيفية رعاية الحيوانات، وتنظيم البيئة المحيطة بها.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5201722" y="3573304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349597" y="3645932"/>
            <a:ext cx="191572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2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905738" y="357330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الحسية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905738" y="4059436"/>
            <a:ext cx="3522821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تطوير الحواس من خلال التفاعل مع مجسمات الحيوانات، أصواتها، وألوانها.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9645134" y="3573304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2" name="Text 10"/>
          <p:cNvSpPr/>
          <p:nvPr/>
        </p:nvSpPr>
        <p:spPr>
          <a:xfrm>
            <a:off x="9796463" y="3645932"/>
            <a:ext cx="184666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3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0349151" y="357330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اللغة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0349151" y="4059436"/>
            <a:ext cx="3522821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تعلم أسماء الحيوانات، أصواتها، وأماكن تواجدها في الطبيعة.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58309" y="5213152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898565" y="5285780"/>
            <a:ext cx="206931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4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462326" y="521315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الرياضيات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462326" y="5699284"/>
            <a:ext cx="574464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تنظيم الحيوانات حسب الحجم، الوزن، أو نوع البيئة.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7423547" y="5213152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20" name="Text 18"/>
          <p:cNvSpPr/>
          <p:nvPr/>
        </p:nvSpPr>
        <p:spPr>
          <a:xfrm>
            <a:off x="7574994" y="5285780"/>
            <a:ext cx="184428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5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8127563" y="521315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الثقافة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8127563" y="5699284"/>
            <a:ext cx="574464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التعرف على الحيوانات المحلية والعالمية ودورها في البيئة.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3075861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الابتكار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44709" y="4113490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تشجيع الإبداع في تصميم حديقة الحيوانات، مع الحفاظ على بساطة الفكرة. يمكن استخدام مجسمات حيوانات قابلة للتجميع أو ألعاب تفاعلية تساعد الأطفال على بناء مفاهيم عن الحياة البرية.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0819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807857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المواصفات الفنية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4845487"/>
            <a:ext cx="541615" cy="54161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8309" y="560367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المواد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58309" y="6089809"/>
            <a:ext cx="4154567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ar-JO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تم</a:t>
            </a: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استخدام مواد طبيعية مثل الخشب، القماش، أو الورق المقوى لتصميم الحيوانات أو البيئات المحيطة بها. تجنب استخدام البلاستيك.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798" y="4845487"/>
            <a:ext cx="541615" cy="54161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37798" y="560367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الأمان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5237798" y="6089809"/>
            <a:ext cx="415468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 err="1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جميع</a:t>
            </a: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المواد آمنة للأطفال، خالية من الحواف الحادة أو المواد السامة.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7405" y="4845487"/>
            <a:ext cx="541615" cy="54161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7405" y="560367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الجاذبية البصرية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717405" y="6089809"/>
            <a:ext cx="4154567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اختيار ألوان مهدئة وطبيعية تعكس بيئات الحيوانات (مثل اللون الأخضر للمراعي أو الأزرق للمحيطات).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960358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التصميم والوظيفة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554391" y="1997988"/>
            <a:ext cx="30480" cy="5271254"/>
          </a:xfrm>
          <a:prstGeom prst="roundRect">
            <a:avLst>
              <a:gd name="adj" fmla="val 639750"/>
            </a:avLst>
          </a:prstGeom>
          <a:solidFill>
            <a:srgbClr val="C1C3D0"/>
          </a:solidFill>
          <a:ln/>
        </p:spPr>
      </p:sp>
      <p:sp>
        <p:nvSpPr>
          <p:cNvPr id="5" name="Shape 2"/>
          <p:cNvSpPr/>
          <p:nvPr/>
        </p:nvSpPr>
        <p:spPr>
          <a:xfrm>
            <a:off x="6782872" y="2470190"/>
            <a:ext cx="758309" cy="30480"/>
          </a:xfrm>
          <a:prstGeom prst="roundRect">
            <a:avLst>
              <a:gd name="adj" fmla="val 639750"/>
            </a:avLst>
          </a:prstGeom>
          <a:solidFill>
            <a:srgbClr val="C1C3D0"/>
          </a:solidFill>
          <a:ln/>
        </p:spPr>
      </p:sp>
      <p:sp>
        <p:nvSpPr>
          <p:cNvPr id="6" name="Shape 3"/>
          <p:cNvSpPr/>
          <p:nvPr/>
        </p:nvSpPr>
        <p:spPr>
          <a:xfrm>
            <a:off x="6325910" y="2241709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7" name="Text 4"/>
          <p:cNvSpPr/>
          <p:nvPr/>
        </p:nvSpPr>
        <p:spPr>
          <a:xfrm>
            <a:off x="6509028" y="2314337"/>
            <a:ext cx="121087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1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761208" y="221456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الوضوح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761208" y="2700695"/>
            <a:ext cx="611088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 err="1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تعليمات</a:t>
            </a: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استخدام الوسيلة بسيطة ومباشرة، بحيث يستطيع الطفل التعامل معها بشكل مستقل.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782872" y="4299466"/>
            <a:ext cx="758309" cy="30480"/>
          </a:xfrm>
          <a:prstGeom prst="roundRect">
            <a:avLst>
              <a:gd name="adj" fmla="val 639750"/>
            </a:avLst>
          </a:prstGeom>
          <a:solidFill>
            <a:srgbClr val="C1C3D0"/>
          </a:solidFill>
          <a:ln/>
        </p:spPr>
      </p:sp>
      <p:sp>
        <p:nvSpPr>
          <p:cNvPr id="11" name="Shape 8"/>
          <p:cNvSpPr/>
          <p:nvPr/>
        </p:nvSpPr>
        <p:spPr>
          <a:xfrm>
            <a:off x="6325910" y="4070985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2" name="Text 9"/>
          <p:cNvSpPr/>
          <p:nvPr/>
        </p:nvSpPr>
        <p:spPr>
          <a:xfrm>
            <a:off x="6473785" y="4143613"/>
            <a:ext cx="191572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2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761208" y="404383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الإعداد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761208" y="4529971"/>
            <a:ext cx="611088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تصميم يسمح للأطفال بالتحضير والاستخدام بشكل مستقل؛ مثل إنشاء بيئات حيوانية قابلة للتغيير.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782872" y="6128742"/>
            <a:ext cx="758309" cy="30480"/>
          </a:xfrm>
          <a:prstGeom prst="roundRect">
            <a:avLst>
              <a:gd name="adj" fmla="val 639750"/>
            </a:avLst>
          </a:prstGeom>
          <a:solidFill>
            <a:srgbClr val="C1C3D0"/>
          </a:solidFill>
          <a:ln/>
        </p:spPr>
      </p:sp>
      <p:sp>
        <p:nvSpPr>
          <p:cNvPr id="16" name="Shape 13"/>
          <p:cNvSpPr/>
          <p:nvPr/>
        </p:nvSpPr>
        <p:spPr>
          <a:xfrm>
            <a:off x="6325910" y="5900261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7" name="Text 14"/>
          <p:cNvSpPr/>
          <p:nvPr/>
        </p:nvSpPr>
        <p:spPr>
          <a:xfrm>
            <a:off x="6477238" y="5972889"/>
            <a:ext cx="184666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3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7761208" y="587311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التدرج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761208" y="6359247"/>
            <a:ext cx="611088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 err="1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تحتوي</a:t>
            </a: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الوسيلة على مستويات مختلفة من الصعوبة، مثل تصنيف الحيوانات حسب الحجم أو البيئة.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757130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التوثيق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8309" y="401133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وصف شامل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8309" y="4584144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 err="1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يتضمن</a:t>
            </a: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المشروع وصفًا كاملاً للوسيلة التعليمية، بما في ذلك الأهداف التعليمية، طريقة الاستخدام، والمحتوى الذي يتعلمه الطفل.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587139" y="401133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العرض التوضيحي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587139" y="4584144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تقديم كيفية استخدام الوسيلة في الصف، مع توضيح كيفية توجيه الأطفال لاكتشاف الحيوانات المختلفة وتعلم خصائصها.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344</TotalTime>
  <Words>427</Words>
  <Application>Microsoft Office PowerPoint</Application>
  <PresentationFormat>مخصص</PresentationFormat>
  <Paragraphs>71</Paragraphs>
  <Slides>13</Slides>
  <Notes>9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Ibrahim</cp:lastModifiedBy>
  <cp:revision>7</cp:revision>
  <dcterms:created xsi:type="dcterms:W3CDTF">2024-12-29T10:55:01Z</dcterms:created>
  <dcterms:modified xsi:type="dcterms:W3CDTF">2024-12-29T19:38:10Z</dcterms:modified>
</cp:coreProperties>
</file>