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355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127415"/>
            <a:ext cx="7071241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مشروع التخرج: حديقة الحيوانات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8309" y="4165044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4755475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6273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التقييم والتغذية الراجعة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900363"/>
            <a:ext cx="1083231" cy="173319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66461" y="311693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التقييم الذاتي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166461" y="3603069"/>
            <a:ext cx="62192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على المتدربات تقييم الوسيلة والتفكير في تحسيناتها بعد استخدامها مع الأطفال.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633555"/>
            <a:ext cx="1083231" cy="173319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66461" y="485013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التغذية الراجعة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166461" y="5336262"/>
            <a:ext cx="621923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جمع الآراء من الأطفال والمعلمات لتحسين التصميم والفعالية، بما في ذلك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فيديو 2">
            <a:hlinkClick r:id="" action="ppaction://media"/>
            <a:extLst>
              <a:ext uri="{FF2B5EF4-FFF2-40B4-BE49-F238E27FC236}">
                <a16:creationId xmlns:a16="http://schemas.microsoft.com/office/drawing/2014/main" id="{816F74D0-D6BD-4710-875F-15FDF0368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41042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فلسفة منتسوري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التعلم الذاتي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يكون المشروع قائمًا على مبدأ التعليم الذاتي، حيث يمكن للطفل استكشاف حديقة الحيوانات والتفاعل مع الحيوانات المختلفة بشكل مستقل.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12926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التعلم الحسي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12926" y="4237434"/>
            <a:ext cx="4018359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يتضمن المشروع عناصر حسية تساعد الأطفال على التفاعل مع المحتوى بطرق متعددة (كاللمس، السمع، والرؤية).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67543" y="366462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احترام تطور الطفل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67543" y="4237434"/>
            <a:ext cx="40183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تكون الوسيلة مناسبة لمراحل تطور الطفل المختلفة، مع مراعاة أن الفكرة تتيح للأطفال من جميع الأعمار فرصة التعلم بطريقة طبيعية.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87499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التوافق العمري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2912626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974884" y="31292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0-3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74884" y="3615333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اللعب الحسي مع أشكال الحيوانات أو أصواتها.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80347" y="2912626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4896922" y="31292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3-6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96922" y="3615333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التعرف على أنواع الحيوانات، وأماكن تواجدها، وأصواتها.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58309" y="4741902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974884" y="49584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6-9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4884" y="5444609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تعلم عن بيئات الحيوانات وعاداتها، مثل الحيوانات البرية والمائية.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680347" y="4741902"/>
            <a:ext cx="3705463" cy="1612702"/>
          </a:xfrm>
          <a:prstGeom prst="roundRect">
            <a:avLst>
              <a:gd name="adj" fmla="val 12091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4896922" y="49584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9-12 سنوات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896922" y="5444609"/>
            <a:ext cx="327231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دراسة تطور حياة الحيوانات في البيئة الطبيعية، والأنظمة البيئية المختلفة.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18360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الأهداف التعليمية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58309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41427" y="3645932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1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462326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الحياة العملية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462326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تعليم الأطفال كيفية رعاية الحيوانات، وتنظيم البيئة المحيطة بها.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201722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5349597" y="3645932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2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5905738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الحسية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905738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تطوير الحواس من خلال التفاعل مع مجسمات الحيوانات، أصواتها، وألوانها.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645134" y="3573304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9796463" y="3645932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349151" y="35733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اللغة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0349151" y="4059436"/>
            <a:ext cx="35228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تعلم أسماء الحيوانات، أصواتها، وأماكن تواجدها في الطبيعة.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58309" y="521315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898565" y="5285780"/>
            <a:ext cx="206931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4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462326" y="52131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الرياضيات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462326" y="5699284"/>
            <a:ext cx="57446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تنظيم الحيوانات حسب الحجم، الوزن، أو نوع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423547" y="5213152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7574994" y="5285780"/>
            <a:ext cx="184428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5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8127563" y="521315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الثقافة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127563" y="5699284"/>
            <a:ext cx="574464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التعرف على الحيوانات المحلية والعالمية ودورها في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07586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الابتكار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4113490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تشجيع الإبداع في تصميم حديقة الحيوانات، مع الحفاظ على بساطة الفكرة. يمكن استخدام مجسمات حيوانات قابلة للتجميع أو ألعاب تفاعلية تساعد الأطفال على بناء مفاهيم عن الحياة البرية.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807857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المواصفات الفنية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4845487"/>
            <a:ext cx="541615" cy="5416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309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المواد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58309" y="6089809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استخدام مواد طبيعية مثل الخشب، القماش، أو الورق المقوى لتصميم الحيوانات أو البيئات المحيطة بها. تجنب استخدام البلاستيك.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798" y="4845487"/>
            <a:ext cx="541615" cy="54161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37798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الأمان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237798" y="6089809"/>
            <a:ext cx="415468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التأكد من أن جميع المواد آمنة للأطفال، خالية من الحواف الحادة أو المواد السامة.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05" y="4845487"/>
            <a:ext cx="541615" cy="54161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405" y="560367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الجاذبية البصرية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7405" y="6089809"/>
            <a:ext cx="415456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اختيار ألوان مهدئة وطبيعية تعكس بيئات الحيوانات (مثل اللون الأخضر للمراعي أو الأزرق للمحيطات).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96035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التصميم والوظيفة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54391" y="1997988"/>
            <a:ext cx="30480" cy="5271254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5" name="Shape 2"/>
          <p:cNvSpPr/>
          <p:nvPr/>
        </p:nvSpPr>
        <p:spPr>
          <a:xfrm>
            <a:off x="6782872" y="2470190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6" name="Shape 3"/>
          <p:cNvSpPr/>
          <p:nvPr/>
        </p:nvSpPr>
        <p:spPr>
          <a:xfrm>
            <a:off x="6325910" y="2241709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7" name="Text 4"/>
          <p:cNvSpPr/>
          <p:nvPr/>
        </p:nvSpPr>
        <p:spPr>
          <a:xfrm>
            <a:off x="6509028" y="2314337"/>
            <a:ext cx="121087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1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761208" y="22145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الوضوح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61208" y="2700695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تكون تعليمات استخدام الوسيلة بسيطة ومباشرة، بحيث يستطيع الطفل التعامل معها بشكل مستقل.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82872" y="4299466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1" name="Shape 8"/>
          <p:cNvSpPr/>
          <p:nvPr/>
        </p:nvSpPr>
        <p:spPr>
          <a:xfrm>
            <a:off x="6325910" y="4070985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6473785" y="4143613"/>
            <a:ext cx="19157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2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761208" y="404383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الإعداد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761208" y="4529971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تصميم يسمح للأطفال بالتحضير والاستخدام بشكل مستقل؛ مثل إنشاء بيئات حيوانية قابلة للتغيير.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82872" y="6128742"/>
            <a:ext cx="758309" cy="30480"/>
          </a:xfrm>
          <a:prstGeom prst="roundRect">
            <a:avLst>
              <a:gd name="adj" fmla="val 639750"/>
            </a:avLst>
          </a:prstGeom>
          <a:solidFill>
            <a:srgbClr val="C1C3D0"/>
          </a:solidFill>
          <a:ln/>
        </p:spPr>
      </p:sp>
      <p:sp>
        <p:nvSpPr>
          <p:cNvPr id="16" name="Shape 13"/>
          <p:cNvSpPr/>
          <p:nvPr/>
        </p:nvSpPr>
        <p:spPr>
          <a:xfrm>
            <a:off x="6325910" y="5900261"/>
            <a:ext cx="487442" cy="487442"/>
          </a:xfrm>
          <a:prstGeom prst="roundRect">
            <a:avLst>
              <a:gd name="adj" fmla="val 40004"/>
            </a:avLst>
          </a:prstGeom>
          <a:solidFill>
            <a:srgbClr val="EEEFF5"/>
          </a:solidFill>
          <a:ln/>
          <a:effectLst>
            <a:outerShdw blurRad="53340" dist="26670" dir="13500000" algn="bl" rotWithShape="0">
              <a:srgbClr val="FFFFFF">
                <a:alpha val="7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477238" y="5972889"/>
            <a:ext cx="18466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3</a:t>
            </a:r>
            <a:endParaRPr lang="en-US" sz="2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761208" y="58731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التدرج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761208" y="6359247"/>
            <a:ext cx="6110883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تحتوي الوسيلة على مستويات مختلفة من الصعوبة، مثل تصنيف الحيوانات حسب الحجم أو البيئة.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757130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التوثيق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58309" y="401133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وصف شامل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58309" y="458414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يجب أن يتضمن المشروع وصفًا كاملاً للوسيلة التعليمية، بما في ذلك الأهداف التعليمية، طريقة الاستخدام، والمحتوى الذي يتعلمه الطفل.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587139" y="401133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7068F4"/>
                </a:solidFill>
                <a:latin typeface="Arial" panose="020B0604020202020204" pitchFamily="34" charset="0"/>
                <a:ea typeface="Barlow Bold" pitchFamily="34" charset="-122"/>
                <a:cs typeface="Arial" panose="020B0604020202020204" pitchFamily="34" charset="0"/>
              </a:rPr>
              <a:t>العرض التوضيحي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587139" y="458414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Montserrat" pitchFamily="34" charset="-122"/>
                <a:cs typeface="Arial" panose="020B0604020202020204" pitchFamily="34" charset="0"/>
              </a:rPr>
              <a:t>تقديم كيفية استخدام الوسيلة في الصف، مع توضيح كيفية توجيه الأطفال لاكتشاف الحيوانات المختلفة وتعلم خصائصها.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439</Words>
  <Application>Microsoft Office PowerPoint</Application>
  <PresentationFormat>مخصص</PresentationFormat>
  <Paragraphs>71</Paragraphs>
  <Slides>10</Slides>
  <Notes>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Ibrahim</cp:lastModifiedBy>
  <cp:revision>4</cp:revision>
  <dcterms:created xsi:type="dcterms:W3CDTF">2024-12-29T10:55:01Z</dcterms:created>
  <dcterms:modified xsi:type="dcterms:W3CDTF">2024-12-29T11:45:37Z</dcterms:modified>
</cp:coreProperties>
</file>