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7" r:id="rId1"/>
  </p:sldMasterIdLst>
  <p:sldIdLst>
    <p:sldId id="256" r:id="rId2"/>
    <p:sldId id="257" r:id="rId3"/>
    <p:sldId id="258" r:id="rId4"/>
    <p:sldId id="259" r:id="rId5"/>
    <p:sldId id="261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D96250-0DE0-48E7-A3C1-A6307202471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1FFCF2-B073-4AD8-950A-44E3B59C4367}">
      <dgm:prSet phldrT="[Text]" custT="1"/>
      <dgm:spPr/>
      <dgm:t>
        <a:bodyPr/>
        <a:lstStyle/>
        <a:p>
          <a:r>
            <a:rPr lang="ar-JO" sz="2000" dirty="0" smtClean="0"/>
            <a:t>الجهاز التنفسي</a:t>
          </a:r>
          <a:endParaRPr lang="en-US" sz="2000" dirty="0"/>
        </a:p>
      </dgm:t>
    </dgm:pt>
    <dgm:pt modelId="{7D31A9D8-A9C2-4889-AA33-AEAF34771F40}" type="parTrans" cxnId="{5781C916-D076-4045-9521-854CAE8EA8C6}">
      <dgm:prSet/>
      <dgm:spPr/>
      <dgm:t>
        <a:bodyPr/>
        <a:lstStyle/>
        <a:p>
          <a:endParaRPr lang="en-US"/>
        </a:p>
      </dgm:t>
    </dgm:pt>
    <dgm:pt modelId="{464E39C5-AC01-4825-99ED-C5C603638051}" type="sibTrans" cxnId="{5781C916-D076-4045-9521-854CAE8EA8C6}">
      <dgm:prSet/>
      <dgm:spPr/>
      <dgm:t>
        <a:bodyPr/>
        <a:lstStyle/>
        <a:p>
          <a:endParaRPr lang="en-US"/>
        </a:p>
      </dgm:t>
    </dgm:pt>
    <dgm:pt modelId="{8E1B9190-BE1F-40F0-B85B-39203E2A23B8}">
      <dgm:prSet phldrT="[Text]"/>
      <dgm:spPr/>
      <dgm:t>
        <a:bodyPr/>
        <a:lstStyle/>
        <a:p>
          <a:r>
            <a:rPr lang="ar-JO" dirty="0" smtClean="0"/>
            <a:t>اللغة العربية</a:t>
          </a:r>
          <a:endParaRPr lang="en-US" dirty="0"/>
        </a:p>
      </dgm:t>
    </dgm:pt>
    <dgm:pt modelId="{8485AB2A-C28D-4771-A160-324E45C48831}" type="parTrans" cxnId="{91FE92B7-AC29-4606-AF67-21D15B3ACD74}">
      <dgm:prSet/>
      <dgm:spPr/>
      <dgm:t>
        <a:bodyPr/>
        <a:lstStyle/>
        <a:p>
          <a:endParaRPr lang="en-US"/>
        </a:p>
      </dgm:t>
    </dgm:pt>
    <dgm:pt modelId="{9497492A-40DF-4742-AA84-71A179EDA95D}" type="sibTrans" cxnId="{91FE92B7-AC29-4606-AF67-21D15B3ACD74}">
      <dgm:prSet/>
      <dgm:spPr/>
      <dgm:t>
        <a:bodyPr/>
        <a:lstStyle/>
        <a:p>
          <a:r>
            <a:rPr lang="ar-JO" b="1" dirty="0" smtClean="0"/>
            <a:t>تعلم كتابة اجزاء الجهاز التنفسي ببطاقات، قصة</a:t>
          </a:r>
          <a:endParaRPr lang="en-US" b="1" dirty="0"/>
        </a:p>
      </dgm:t>
    </dgm:pt>
    <dgm:pt modelId="{4D7951CD-4ACC-4CEE-BE9A-C7E3C58C0A4E}">
      <dgm:prSet phldrT="[Text]"/>
      <dgm:spPr/>
      <dgm:t>
        <a:bodyPr/>
        <a:lstStyle/>
        <a:p>
          <a:r>
            <a:rPr lang="ar-JO" dirty="0" smtClean="0"/>
            <a:t>الرياضيات</a:t>
          </a:r>
          <a:endParaRPr lang="en-US" dirty="0"/>
        </a:p>
      </dgm:t>
    </dgm:pt>
    <dgm:pt modelId="{0F59169E-4FAD-4872-82F0-0CE1CA88B42E}" type="parTrans" cxnId="{91400BAE-C863-4A8F-B607-6FFC766BC358}">
      <dgm:prSet/>
      <dgm:spPr/>
      <dgm:t>
        <a:bodyPr/>
        <a:lstStyle/>
        <a:p>
          <a:endParaRPr lang="en-US"/>
        </a:p>
      </dgm:t>
    </dgm:pt>
    <dgm:pt modelId="{6411A0DB-CDD1-4C4D-8BDD-B7F6ABB9D805}" type="sibTrans" cxnId="{91400BAE-C863-4A8F-B607-6FFC766BC358}">
      <dgm:prSet custT="1"/>
      <dgm:spPr/>
      <dgm:t>
        <a:bodyPr/>
        <a:lstStyle/>
        <a:p>
          <a:r>
            <a:rPr lang="ar-JO" sz="1000" dirty="0" smtClean="0"/>
            <a:t>عد اجزاء الجهاز ومطابفتها للرقم</a:t>
          </a:r>
          <a:endParaRPr lang="en-US" sz="1000" dirty="0"/>
        </a:p>
      </dgm:t>
    </dgm:pt>
    <dgm:pt modelId="{5A44017B-335A-4B89-A1FB-7343877350DD}">
      <dgm:prSet phldrT="[Text]"/>
      <dgm:spPr/>
      <dgm:t>
        <a:bodyPr/>
        <a:lstStyle/>
        <a:p>
          <a:r>
            <a:rPr lang="ar-JO" dirty="0" smtClean="0"/>
            <a:t>المواد الابداعية والفنون</a:t>
          </a:r>
          <a:endParaRPr lang="en-US" dirty="0"/>
        </a:p>
      </dgm:t>
    </dgm:pt>
    <dgm:pt modelId="{6B94E3D7-9568-4206-BF03-165A53C596D9}" type="parTrans" cxnId="{497A18D4-C94C-41FE-B482-B603E7AF7CD7}">
      <dgm:prSet/>
      <dgm:spPr/>
      <dgm:t>
        <a:bodyPr/>
        <a:lstStyle/>
        <a:p>
          <a:endParaRPr lang="en-US"/>
        </a:p>
      </dgm:t>
    </dgm:pt>
    <dgm:pt modelId="{367ADA63-6E3C-4584-893A-3E49CE4FE851}" type="sibTrans" cxnId="{497A18D4-C94C-41FE-B482-B603E7AF7CD7}">
      <dgm:prSet/>
      <dgm:spPr/>
      <dgm:t>
        <a:bodyPr/>
        <a:lstStyle/>
        <a:p>
          <a:r>
            <a:rPr lang="ar-JO" dirty="0" smtClean="0"/>
            <a:t>احجية،التجربة</a:t>
          </a:r>
          <a:endParaRPr lang="en-US" dirty="0"/>
        </a:p>
      </dgm:t>
    </dgm:pt>
    <dgm:pt modelId="{F4998C12-D345-4173-BA4D-D2DB0A1E222A}">
      <dgm:prSet phldrT="[Text]"/>
      <dgm:spPr/>
      <dgm:t>
        <a:bodyPr/>
        <a:lstStyle/>
        <a:p>
          <a:r>
            <a:rPr lang="ar-JO" dirty="0" smtClean="0"/>
            <a:t>المواد الثقافية والبيئية</a:t>
          </a:r>
          <a:endParaRPr lang="en-US" dirty="0"/>
        </a:p>
      </dgm:t>
    </dgm:pt>
    <dgm:pt modelId="{CF014B87-8176-4FCF-82A3-961AD0549BA6}" type="parTrans" cxnId="{6074990A-C167-405D-A3E0-C835183BBD01}">
      <dgm:prSet/>
      <dgm:spPr/>
      <dgm:t>
        <a:bodyPr/>
        <a:lstStyle/>
        <a:p>
          <a:endParaRPr lang="en-US"/>
        </a:p>
      </dgm:t>
    </dgm:pt>
    <dgm:pt modelId="{C888EAB5-926B-4572-AE96-F574D9FC18B6}" type="sibTrans" cxnId="{6074990A-C167-405D-A3E0-C835183BBD01}">
      <dgm:prSet/>
      <dgm:spPr/>
      <dgm:t>
        <a:bodyPr/>
        <a:lstStyle/>
        <a:p>
          <a:r>
            <a:rPr lang="ar-JO" b="1" dirty="0" smtClean="0"/>
            <a:t>مجسم حقيقي واجزاء الجهاز التنفسي وبطاقات ثلاثية الاجزاء</a:t>
          </a:r>
          <a:endParaRPr lang="en-US" b="1" dirty="0"/>
        </a:p>
      </dgm:t>
    </dgm:pt>
    <dgm:pt modelId="{E9641714-06BA-4808-9BFD-1FA813364D8A}">
      <dgm:prSet phldrT="[Text]"/>
      <dgm:spPr/>
      <dgm:t>
        <a:bodyPr/>
        <a:lstStyle/>
        <a:p>
          <a:r>
            <a:rPr lang="ar-JO" dirty="0" smtClean="0"/>
            <a:t>الحياة العملية</a:t>
          </a:r>
          <a:endParaRPr lang="en-US" dirty="0"/>
        </a:p>
      </dgm:t>
    </dgm:pt>
    <dgm:pt modelId="{919297DC-5615-46A6-B2F5-9FB10AF4294B}" type="parTrans" cxnId="{4D220888-07C7-4ABA-AD8F-A1961501A0CD}">
      <dgm:prSet/>
      <dgm:spPr/>
      <dgm:t>
        <a:bodyPr/>
        <a:lstStyle/>
        <a:p>
          <a:endParaRPr lang="en-US"/>
        </a:p>
      </dgm:t>
    </dgm:pt>
    <dgm:pt modelId="{BB361899-0B5E-4277-A4DA-1A5F33C75997}" type="sibTrans" cxnId="{4D220888-07C7-4ABA-AD8F-A1961501A0CD}">
      <dgm:prSet/>
      <dgm:spPr/>
      <dgm:t>
        <a:bodyPr/>
        <a:lstStyle/>
        <a:p>
          <a:r>
            <a:rPr lang="ar-JO" b="1" dirty="0" smtClean="0"/>
            <a:t>قص، تلزيق، تلوين، المحافظة على نظفة الاف</a:t>
          </a:r>
          <a:endParaRPr lang="en-US" b="1" dirty="0"/>
        </a:p>
      </dgm:t>
    </dgm:pt>
    <dgm:pt modelId="{9940A487-0859-484E-8C71-E6008347314F}">
      <dgm:prSet phldrT="[Text]"/>
      <dgm:spPr/>
      <dgm:t>
        <a:bodyPr/>
        <a:lstStyle/>
        <a:p>
          <a:r>
            <a:rPr lang="ar-JO" dirty="0" smtClean="0"/>
            <a:t>المواد الحسية</a:t>
          </a:r>
          <a:endParaRPr lang="en-US" dirty="0"/>
        </a:p>
      </dgm:t>
    </dgm:pt>
    <dgm:pt modelId="{3F0CB4D5-F90C-420F-925A-C539369317D5}" type="parTrans" cxnId="{F5FCDECD-118C-4E1E-A58A-B7DA32759161}">
      <dgm:prSet/>
      <dgm:spPr/>
      <dgm:t>
        <a:bodyPr/>
        <a:lstStyle/>
        <a:p>
          <a:endParaRPr lang="en-US"/>
        </a:p>
      </dgm:t>
    </dgm:pt>
    <dgm:pt modelId="{478F7A7B-E4B8-4E36-B20F-598049CF43AA}" type="sibTrans" cxnId="{F5FCDECD-118C-4E1E-A58A-B7DA32759161}">
      <dgm:prSet/>
      <dgm:spPr/>
      <dgm:t>
        <a:bodyPr/>
        <a:lstStyle/>
        <a:p>
          <a:r>
            <a:rPr lang="ar-JO" b="1" dirty="0" smtClean="0"/>
            <a:t>تجربة النفخ بالشلمونه، يحس الهواء من الانف خلال التنفس</a:t>
          </a:r>
          <a:endParaRPr lang="en-US" dirty="0"/>
        </a:p>
      </dgm:t>
    </dgm:pt>
    <dgm:pt modelId="{F4E7E33E-9223-4539-8F6F-9A6C6451ED1D}" type="pres">
      <dgm:prSet presAssocID="{DAD96250-0DE0-48E7-A3C1-A6307202471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70B086-9A3B-4220-A268-1276F2E7B41A}" type="pres">
      <dgm:prSet presAssocID="{C31FFCF2-B073-4AD8-950A-44E3B59C4367}" presName="hierRoot1" presStyleCnt="0">
        <dgm:presLayoutVars>
          <dgm:hierBranch val="init"/>
        </dgm:presLayoutVars>
      </dgm:prSet>
      <dgm:spPr/>
    </dgm:pt>
    <dgm:pt modelId="{8951224C-D05F-4418-AD5E-EE4FF9E91827}" type="pres">
      <dgm:prSet presAssocID="{C31FFCF2-B073-4AD8-950A-44E3B59C4367}" presName="rootComposite1" presStyleCnt="0"/>
      <dgm:spPr/>
    </dgm:pt>
    <dgm:pt modelId="{7C22DEC6-6493-45EB-8AC2-3E928B0CC92B}" type="pres">
      <dgm:prSet presAssocID="{C31FFCF2-B073-4AD8-950A-44E3B59C4367}" presName="rootText1" presStyleLbl="node0" presStyleIdx="0" presStyleCnt="1">
        <dgm:presLayoutVars>
          <dgm:chMax/>
          <dgm:chPref val="3"/>
        </dgm:presLayoutVars>
      </dgm:prSet>
      <dgm:spPr/>
    </dgm:pt>
    <dgm:pt modelId="{CE2CA139-4670-4634-9545-A0589E79F98E}" type="pres">
      <dgm:prSet presAssocID="{C31FFCF2-B073-4AD8-950A-44E3B59C4367}" presName="titleText1" presStyleLbl="fgAcc0" presStyleIdx="0" presStyleCnt="1" custFlipVert="1" custScaleY="20149">
        <dgm:presLayoutVars>
          <dgm:chMax val="0"/>
          <dgm:chPref val="0"/>
        </dgm:presLayoutVars>
      </dgm:prSet>
      <dgm:spPr/>
    </dgm:pt>
    <dgm:pt modelId="{E7104E50-30A3-4C45-BE4E-CA506394CA7E}" type="pres">
      <dgm:prSet presAssocID="{C31FFCF2-B073-4AD8-950A-44E3B59C4367}" presName="rootConnector1" presStyleLbl="node1" presStyleIdx="0" presStyleCnt="6"/>
      <dgm:spPr/>
    </dgm:pt>
    <dgm:pt modelId="{FFBECAE6-5EB8-4896-AD3B-DF914CF8ECC9}" type="pres">
      <dgm:prSet presAssocID="{C31FFCF2-B073-4AD8-950A-44E3B59C4367}" presName="hierChild2" presStyleCnt="0"/>
      <dgm:spPr/>
    </dgm:pt>
    <dgm:pt modelId="{56A47052-C72B-46F8-8DCD-DEB0FB30B3F7}" type="pres">
      <dgm:prSet presAssocID="{8485AB2A-C28D-4771-A160-324E45C48831}" presName="Name37" presStyleLbl="parChTrans1D2" presStyleIdx="0" presStyleCnt="6"/>
      <dgm:spPr/>
    </dgm:pt>
    <dgm:pt modelId="{A115EFEB-85C9-4699-886A-BCE4E4B94A75}" type="pres">
      <dgm:prSet presAssocID="{8E1B9190-BE1F-40F0-B85B-39203E2A23B8}" presName="hierRoot2" presStyleCnt="0">
        <dgm:presLayoutVars>
          <dgm:hierBranch val="init"/>
        </dgm:presLayoutVars>
      </dgm:prSet>
      <dgm:spPr/>
    </dgm:pt>
    <dgm:pt modelId="{0DD10767-18EF-4DDB-AD44-26D75F762EAC}" type="pres">
      <dgm:prSet presAssocID="{8E1B9190-BE1F-40F0-B85B-39203E2A23B8}" presName="rootComposite" presStyleCnt="0"/>
      <dgm:spPr/>
    </dgm:pt>
    <dgm:pt modelId="{86CBC141-DAA1-43B8-90C3-1C499636A94D}" type="pres">
      <dgm:prSet presAssocID="{8E1B9190-BE1F-40F0-B85B-39203E2A23B8}" presName="rootText" presStyleLbl="node1" presStyleIdx="0" presStyleCnt="6">
        <dgm:presLayoutVars>
          <dgm:chMax/>
          <dgm:chPref val="3"/>
        </dgm:presLayoutVars>
      </dgm:prSet>
      <dgm:spPr/>
    </dgm:pt>
    <dgm:pt modelId="{2EE9CFB8-4EFF-45CF-B337-220992BD8DE3}" type="pres">
      <dgm:prSet presAssocID="{8E1B9190-BE1F-40F0-B85B-39203E2A23B8}" presName="titleText2" presStyleLbl="fgAcc1" presStyleIdx="0" presStyleCnt="6" custScaleX="102441" custScaleY="24097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27A4069-9411-4416-91FB-96FCDD83C8DE}" type="pres">
      <dgm:prSet presAssocID="{8E1B9190-BE1F-40F0-B85B-39203E2A23B8}" presName="rootConnector" presStyleLbl="node2" presStyleIdx="0" presStyleCnt="0"/>
      <dgm:spPr/>
    </dgm:pt>
    <dgm:pt modelId="{F90339A5-6891-454D-ADD1-B09C89FB150F}" type="pres">
      <dgm:prSet presAssocID="{8E1B9190-BE1F-40F0-B85B-39203E2A23B8}" presName="hierChild4" presStyleCnt="0"/>
      <dgm:spPr/>
    </dgm:pt>
    <dgm:pt modelId="{D5987500-7AFC-4274-BBE8-BB708C30A3D6}" type="pres">
      <dgm:prSet presAssocID="{8E1B9190-BE1F-40F0-B85B-39203E2A23B8}" presName="hierChild5" presStyleCnt="0"/>
      <dgm:spPr/>
    </dgm:pt>
    <dgm:pt modelId="{122E5789-3530-4D7F-9609-1D7DD24171FF}" type="pres">
      <dgm:prSet presAssocID="{0F59169E-4FAD-4872-82F0-0CE1CA88B42E}" presName="Name37" presStyleLbl="parChTrans1D2" presStyleIdx="1" presStyleCnt="6"/>
      <dgm:spPr/>
    </dgm:pt>
    <dgm:pt modelId="{14CDAFDC-1E83-4A1F-ADA2-80D32017F35A}" type="pres">
      <dgm:prSet presAssocID="{4D7951CD-4ACC-4CEE-BE9A-C7E3C58C0A4E}" presName="hierRoot2" presStyleCnt="0">
        <dgm:presLayoutVars>
          <dgm:hierBranch val="init"/>
        </dgm:presLayoutVars>
      </dgm:prSet>
      <dgm:spPr/>
    </dgm:pt>
    <dgm:pt modelId="{CB059E1E-BEA5-4AC0-913C-1D982152B33C}" type="pres">
      <dgm:prSet presAssocID="{4D7951CD-4ACC-4CEE-BE9A-C7E3C58C0A4E}" presName="rootComposite" presStyleCnt="0"/>
      <dgm:spPr/>
    </dgm:pt>
    <dgm:pt modelId="{AB525BF2-611B-407C-BB04-2C941450CD55}" type="pres">
      <dgm:prSet presAssocID="{4D7951CD-4ACC-4CEE-BE9A-C7E3C58C0A4E}" presName="rootText" presStyleLbl="node1" presStyleIdx="1" presStyleCnt="6">
        <dgm:presLayoutVars>
          <dgm:chMax/>
          <dgm:chPref val="3"/>
        </dgm:presLayoutVars>
      </dgm:prSet>
      <dgm:spPr/>
    </dgm:pt>
    <dgm:pt modelId="{328061EE-07CE-4BFD-B1D2-E9235954060F}" type="pres">
      <dgm:prSet presAssocID="{4D7951CD-4ACC-4CEE-BE9A-C7E3C58C0A4E}" presName="titleText2" presStyleLbl="fgAcc1" presStyleIdx="1" presStyleCnt="6" custScaleX="121437" custScaleY="209551">
        <dgm:presLayoutVars>
          <dgm:chMax val="0"/>
          <dgm:chPref val="0"/>
        </dgm:presLayoutVars>
      </dgm:prSet>
      <dgm:spPr/>
    </dgm:pt>
    <dgm:pt modelId="{F805317A-B451-4173-9ECA-9307F742DFCF}" type="pres">
      <dgm:prSet presAssocID="{4D7951CD-4ACC-4CEE-BE9A-C7E3C58C0A4E}" presName="rootConnector" presStyleLbl="node2" presStyleIdx="0" presStyleCnt="0"/>
      <dgm:spPr/>
    </dgm:pt>
    <dgm:pt modelId="{F5837E26-00AE-4025-B771-3C0DCF72A977}" type="pres">
      <dgm:prSet presAssocID="{4D7951CD-4ACC-4CEE-BE9A-C7E3C58C0A4E}" presName="hierChild4" presStyleCnt="0"/>
      <dgm:spPr/>
    </dgm:pt>
    <dgm:pt modelId="{E9CFD290-9E3B-4D6B-981B-9D1C52DAD8F4}" type="pres">
      <dgm:prSet presAssocID="{4D7951CD-4ACC-4CEE-BE9A-C7E3C58C0A4E}" presName="hierChild5" presStyleCnt="0"/>
      <dgm:spPr/>
    </dgm:pt>
    <dgm:pt modelId="{3D77032E-EB9F-40A6-8905-04EB42068679}" type="pres">
      <dgm:prSet presAssocID="{6B94E3D7-9568-4206-BF03-165A53C596D9}" presName="Name37" presStyleLbl="parChTrans1D2" presStyleIdx="2" presStyleCnt="6"/>
      <dgm:spPr/>
    </dgm:pt>
    <dgm:pt modelId="{76918AAD-2CC1-43BC-A467-DD0425329065}" type="pres">
      <dgm:prSet presAssocID="{5A44017B-335A-4B89-A1FB-7343877350DD}" presName="hierRoot2" presStyleCnt="0">
        <dgm:presLayoutVars>
          <dgm:hierBranch val="init"/>
        </dgm:presLayoutVars>
      </dgm:prSet>
      <dgm:spPr/>
    </dgm:pt>
    <dgm:pt modelId="{09D16F83-9CFC-4224-A642-2C3EFE270C92}" type="pres">
      <dgm:prSet presAssocID="{5A44017B-335A-4B89-A1FB-7343877350DD}" presName="rootComposite" presStyleCnt="0"/>
      <dgm:spPr/>
    </dgm:pt>
    <dgm:pt modelId="{72BF31DA-0830-4162-9759-27CC977AC5C9}" type="pres">
      <dgm:prSet presAssocID="{5A44017B-335A-4B89-A1FB-7343877350DD}" presName="rootText" presStyleLbl="node1" presStyleIdx="2" presStyleCnt="6">
        <dgm:presLayoutVars>
          <dgm:chMax/>
          <dgm:chPref val="3"/>
        </dgm:presLayoutVars>
      </dgm:prSet>
      <dgm:spPr/>
    </dgm:pt>
    <dgm:pt modelId="{F31210E0-A9B0-4F1D-B7EF-6681713E8D92}" type="pres">
      <dgm:prSet presAssocID="{5A44017B-335A-4B89-A1FB-7343877350DD}" presName="titleText2" presStyleLbl="fgAcc1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16C97C3-5819-4C22-A5FA-61E59360B410}" type="pres">
      <dgm:prSet presAssocID="{5A44017B-335A-4B89-A1FB-7343877350DD}" presName="rootConnector" presStyleLbl="node2" presStyleIdx="0" presStyleCnt="0"/>
      <dgm:spPr/>
    </dgm:pt>
    <dgm:pt modelId="{3DA12A1F-4258-445A-BB9E-B5DFB0A47EC0}" type="pres">
      <dgm:prSet presAssocID="{5A44017B-335A-4B89-A1FB-7343877350DD}" presName="hierChild4" presStyleCnt="0"/>
      <dgm:spPr/>
    </dgm:pt>
    <dgm:pt modelId="{19401DE0-60A9-4F59-8F61-52969D9A9749}" type="pres">
      <dgm:prSet presAssocID="{5A44017B-335A-4B89-A1FB-7343877350DD}" presName="hierChild5" presStyleCnt="0"/>
      <dgm:spPr/>
    </dgm:pt>
    <dgm:pt modelId="{F61EFC71-ECCC-4CDF-B0F0-BD5E0AE14047}" type="pres">
      <dgm:prSet presAssocID="{CF014B87-8176-4FCF-82A3-961AD0549BA6}" presName="Name37" presStyleLbl="parChTrans1D2" presStyleIdx="3" presStyleCnt="6"/>
      <dgm:spPr/>
    </dgm:pt>
    <dgm:pt modelId="{D987BAE1-B83C-4404-BA28-D3DBBB270C8E}" type="pres">
      <dgm:prSet presAssocID="{F4998C12-D345-4173-BA4D-D2DB0A1E222A}" presName="hierRoot2" presStyleCnt="0">
        <dgm:presLayoutVars>
          <dgm:hierBranch val="init"/>
        </dgm:presLayoutVars>
      </dgm:prSet>
      <dgm:spPr/>
    </dgm:pt>
    <dgm:pt modelId="{7732ECB5-5C82-43E6-9F3E-087D78AA063F}" type="pres">
      <dgm:prSet presAssocID="{F4998C12-D345-4173-BA4D-D2DB0A1E222A}" presName="rootComposite" presStyleCnt="0"/>
      <dgm:spPr/>
    </dgm:pt>
    <dgm:pt modelId="{C8935E4B-12FF-4E4D-A9E7-C41F26273BF8}" type="pres">
      <dgm:prSet presAssocID="{F4998C12-D345-4173-BA4D-D2DB0A1E222A}" presName="rootText" presStyleLbl="node1" presStyleIdx="3" presStyleCnt="6">
        <dgm:presLayoutVars>
          <dgm:chMax/>
          <dgm:chPref val="3"/>
        </dgm:presLayoutVars>
      </dgm:prSet>
      <dgm:spPr/>
    </dgm:pt>
    <dgm:pt modelId="{D1897E89-F939-4A33-8A89-E0D59DB14726}" type="pres">
      <dgm:prSet presAssocID="{F4998C12-D345-4173-BA4D-D2DB0A1E222A}" presName="titleText2" presStyleLbl="fgAcc1" presStyleIdx="3" presStyleCnt="6" custScaleX="149498" custScaleY="14875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CE574F6-C1E0-42AE-ACDE-1D96240BE0BF}" type="pres">
      <dgm:prSet presAssocID="{F4998C12-D345-4173-BA4D-D2DB0A1E222A}" presName="rootConnector" presStyleLbl="node2" presStyleIdx="0" presStyleCnt="0"/>
      <dgm:spPr/>
    </dgm:pt>
    <dgm:pt modelId="{32D6CEC6-CAE4-480A-AD83-3DD7DE4AE51E}" type="pres">
      <dgm:prSet presAssocID="{F4998C12-D345-4173-BA4D-D2DB0A1E222A}" presName="hierChild4" presStyleCnt="0"/>
      <dgm:spPr/>
    </dgm:pt>
    <dgm:pt modelId="{8259B469-6DDA-483F-8687-862B0408B07F}" type="pres">
      <dgm:prSet presAssocID="{F4998C12-D345-4173-BA4D-D2DB0A1E222A}" presName="hierChild5" presStyleCnt="0"/>
      <dgm:spPr/>
    </dgm:pt>
    <dgm:pt modelId="{D11C50FA-B0F6-4C45-B9DE-63748BDD3B5F}" type="pres">
      <dgm:prSet presAssocID="{919297DC-5615-46A6-B2F5-9FB10AF4294B}" presName="Name37" presStyleLbl="parChTrans1D2" presStyleIdx="4" presStyleCnt="6"/>
      <dgm:spPr/>
    </dgm:pt>
    <dgm:pt modelId="{E64AD1E0-BE97-4D5E-A804-4AC0B1689AD3}" type="pres">
      <dgm:prSet presAssocID="{E9641714-06BA-4808-9BFD-1FA813364D8A}" presName="hierRoot2" presStyleCnt="0">
        <dgm:presLayoutVars>
          <dgm:hierBranch val="init"/>
        </dgm:presLayoutVars>
      </dgm:prSet>
      <dgm:spPr/>
    </dgm:pt>
    <dgm:pt modelId="{CF863D87-BEF0-414D-B838-070663C245D3}" type="pres">
      <dgm:prSet presAssocID="{E9641714-06BA-4808-9BFD-1FA813364D8A}" presName="rootComposite" presStyleCnt="0"/>
      <dgm:spPr/>
    </dgm:pt>
    <dgm:pt modelId="{E291B693-16E2-4558-A667-30823CB214D3}" type="pres">
      <dgm:prSet presAssocID="{E9641714-06BA-4808-9BFD-1FA813364D8A}" presName="rootText" presStyleLbl="node1" presStyleIdx="4" presStyleCnt="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A3AF81-AD64-4D21-BA56-FE160134C3DE}" type="pres">
      <dgm:prSet presAssocID="{E9641714-06BA-4808-9BFD-1FA813364D8A}" presName="titleText2" presStyleLbl="fgAcc1" presStyleIdx="4" presStyleCnt="6" custScaleX="121976" custScaleY="1729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DEA3B7A-4D8C-4C46-857A-1CA95C8B6335}" type="pres">
      <dgm:prSet presAssocID="{E9641714-06BA-4808-9BFD-1FA813364D8A}" presName="rootConnector" presStyleLbl="node2" presStyleIdx="0" presStyleCnt="0"/>
      <dgm:spPr/>
    </dgm:pt>
    <dgm:pt modelId="{E67E3A29-C494-4072-96DB-34B82E5DD827}" type="pres">
      <dgm:prSet presAssocID="{E9641714-06BA-4808-9BFD-1FA813364D8A}" presName="hierChild4" presStyleCnt="0"/>
      <dgm:spPr/>
    </dgm:pt>
    <dgm:pt modelId="{5390F2EE-1BDE-4E2E-9E61-7C79492616FB}" type="pres">
      <dgm:prSet presAssocID="{E9641714-06BA-4808-9BFD-1FA813364D8A}" presName="hierChild5" presStyleCnt="0"/>
      <dgm:spPr/>
    </dgm:pt>
    <dgm:pt modelId="{7C6C746F-B31C-472B-802A-E60E19E02CF8}" type="pres">
      <dgm:prSet presAssocID="{3F0CB4D5-F90C-420F-925A-C539369317D5}" presName="Name37" presStyleLbl="parChTrans1D2" presStyleIdx="5" presStyleCnt="6"/>
      <dgm:spPr/>
    </dgm:pt>
    <dgm:pt modelId="{F1F05511-68F7-4460-ABE0-3F369739450E}" type="pres">
      <dgm:prSet presAssocID="{9940A487-0859-484E-8C71-E6008347314F}" presName="hierRoot2" presStyleCnt="0">
        <dgm:presLayoutVars>
          <dgm:hierBranch val="init"/>
        </dgm:presLayoutVars>
      </dgm:prSet>
      <dgm:spPr/>
    </dgm:pt>
    <dgm:pt modelId="{72832FFD-E01A-4FCD-A080-AEA509961BEB}" type="pres">
      <dgm:prSet presAssocID="{9940A487-0859-484E-8C71-E6008347314F}" presName="rootComposite" presStyleCnt="0"/>
      <dgm:spPr/>
    </dgm:pt>
    <dgm:pt modelId="{25C6CEC9-A01E-4803-8F9D-7EA2ED390566}" type="pres">
      <dgm:prSet presAssocID="{9940A487-0859-484E-8C71-E6008347314F}" presName="rootText" presStyleLbl="node1" presStyleIdx="5" presStyleCnt="6">
        <dgm:presLayoutVars>
          <dgm:chMax/>
          <dgm:chPref val="3"/>
        </dgm:presLayoutVars>
      </dgm:prSet>
      <dgm:spPr/>
    </dgm:pt>
    <dgm:pt modelId="{E8AD629B-9E23-40AB-AACE-E7AC612A1656}" type="pres">
      <dgm:prSet presAssocID="{9940A487-0859-484E-8C71-E6008347314F}" presName="titleText2" presStyleLbl="fgAcc1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FA3A6A5-3AD9-4C83-8B83-DDEFDCB8881F}" type="pres">
      <dgm:prSet presAssocID="{9940A487-0859-484E-8C71-E6008347314F}" presName="rootConnector" presStyleLbl="node2" presStyleIdx="0" presStyleCnt="0"/>
      <dgm:spPr/>
    </dgm:pt>
    <dgm:pt modelId="{D44747A1-1370-4000-8C02-81C7428E963A}" type="pres">
      <dgm:prSet presAssocID="{9940A487-0859-484E-8C71-E6008347314F}" presName="hierChild4" presStyleCnt="0"/>
      <dgm:spPr/>
    </dgm:pt>
    <dgm:pt modelId="{3C6ECE48-2772-4219-881A-6097BEBB53AF}" type="pres">
      <dgm:prSet presAssocID="{9940A487-0859-484E-8C71-E6008347314F}" presName="hierChild5" presStyleCnt="0"/>
      <dgm:spPr/>
    </dgm:pt>
    <dgm:pt modelId="{FC67D015-7F5E-4434-A182-B54BDFF9A20C}" type="pres">
      <dgm:prSet presAssocID="{C31FFCF2-B073-4AD8-950A-44E3B59C4367}" presName="hierChild3" presStyleCnt="0"/>
      <dgm:spPr/>
    </dgm:pt>
  </dgm:ptLst>
  <dgm:cxnLst>
    <dgm:cxn modelId="{6074990A-C167-405D-A3E0-C835183BBD01}" srcId="{C31FFCF2-B073-4AD8-950A-44E3B59C4367}" destId="{F4998C12-D345-4173-BA4D-D2DB0A1E222A}" srcOrd="3" destOrd="0" parTransId="{CF014B87-8176-4FCF-82A3-961AD0549BA6}" sibTransId="{C888EAB5-926B-4572-AE96-F574D9FC18B6}"/>
    <dgm:cxn modelId="{8999BDE4-0B13-4FBF-A3A2-8745D412DF1B}" type="presOf" srcId="{C888EAB5-926B-4572-AE96-F574D9FC18B6}" destId="{D1897E89-F939-4A33-8A89-E0D59DB14726}" srcOrd="0" destOrd="0" presId="urn:microsoft.com/office/officeart/2008/layout/NameandTitleOrganizationalChart"/>
    <dgm:cxn modelId="{4305442B-BAF6-44D3-BE29-39653BAE7FD5}" type="presOf" srcId="{4D7951CD-4ACC-4CEE-BE9A-C7E3C58C0A4E}" destId="{F805317A-B451-4173-9ECA-9307F742DFCF}" srcOrd="1" destOrd="0" presId="urn:microsoft.com/office/officeart/2008/layout/NameandTitleOrganizationalChart"/>
    <dgm:cxn modelId="{91FE92B7-AC29-4606-AF67-21D15B3ACD74}" srcId="{C31FFCF2-B073-4AD8-950A-44E3B59C4367}" destId="{8E1B9190-BE1F-40F0-B85B-39203E2A23B8}" srcOrd="0" destOrd="0" parTransId="{8485AB2A-C28D-4771-A160-324E45C48831}" sibTransId="{9497492A-40DF-4742-AA84-71A179EDA95D}"/>
    <dgm:cxn modelId="{6D9455D9-BAEF-44B7-AE8B-61DEAE9A3FFC}" type="presOf" srcId="{5A44017B-335A-4B89-A1FB-7343877350DD}" destId="{72BF31DA-0830-4162-9759-27CC977AC5C9}" srcOrd="0" destOrd="0" presId="urn:microsoft.com/office/officeart/2008/layout/NameandTitleOrganizationalChart"/>
    <dgm:cxn modelId="{05AE1C3C-B054-47CA-A6BC-397817CE4492}" type="presOf" srcId="{C31FFCF2-B073-4AD8-950A-44E3B59C4367}" destId="{7C22DEC6-6493-45EB-8AC2-3E928B0CC92B}" srcOrd="0" destOrd="0" presId="urn:microsoft.com/office/officeart/2008/layout/NameandTitleOrganizationalChart"/>
    <dgm:cxn modelId="{E3B48EAE-A04A-4450-832A-8C74317D444A}" type="presOf" srcId="{3F0CB4D5-F90C-420F-925A-C539369317D5}" destId="{7C6C746F-B31C-472B-802A-E60E19E02CF8}" srcOrd="0" destOrd="0" presId="urn:microsoft.com/office/officeart/2008/layout/NameandTitleOrganizationalChart"/>
    <dgm:cxn modelId="{5DE55737-6A0E-461F-8017-9E00EE49390C}" type="presOf" srcId="{464E39C5-AC01-4825-99ED-C5C603638051}" destId="{CE2CA139-4670-4634-9545-A0589E79F98E}" srcOrd="0" destOrd="0" presId="urn:microsoft.com/office/officeart/2008/layout/NameandTitleOrganizationalChart"/>
    <dgm:cxn modelId="{70580CB3-076A-4D2C-8055-4541A1B10114}" type="presOf" srcId="{8485AB2A-C28D-4771-A160-324E45C48831}" destId="{56A47052-C72B-46F8-8DCD-DEB0FB30B3F7}" srcOrd="0" destOrd="0" presId="urn:microsoft.com/office/officeart/2008/layout/NameandTitleOrganizationalChart"/>
    <dgm:cxn modelId="{ABAEB7A5-0803-4230-9E8E-2D0F35681550}" type="presOf" srcId="{8E1B9190-BE1F-40F0-B85B-39203E2A23B8}" destId="{B27A4069-9411-4416-91FB-96FCDD83C8DE}" srcOrd="1" destOrd="0" presId="urn:microsoft.com/office/officeart/2008/layout/NameandTitleOrganizationalChart"/>
    <dgm:cxn modelId="{8C71A213-78DA-46B5-B4CF-DDBE2D38CFB6}" type="presOf" srcId="{0F59169E-4FAD-4872-82F0-0CE1CA88B42E}" destId="{122E5789-3530-4D7F-9609-1D7DD24171FF}" srcOrd="0" destOrd="0" presId="urn:microsoft.com/office/officeart/2008/layout/NameandTitleOrganizationalChart"/>
    <dgm:cxn modelId="{F5FCDECD-118C-4E1E-A58A-B7DA32759161}" srcId="{C31FFCF2-B073-4AD8-950A-44E3B59C4367}" destId="{9940A487-0859-484E-8C71-E6008347314F}" srcOrd="5" destOrd="0" parTransId="{3F0CB4D5-F90C-420F-925A-C539369317D5}" sibTransId="{478F7A7B-E4B8-4E36-B20F-598049CF43AA}"/>
    <dgm:cxn modelId="{CC989D60-1FD9-48AC-8962-DE5F0533C56B}" type="presOf" srcId="{8E1B9190-BE1F-40F0-B85B-39203E2A23B8}" destId="{86CBC141-DAA1-43B8-90C3-1C499636A94D}" srcOrd="0" destOrd="0" presId="urn:microsoft.com/office/officeart/2008/layout/NameandTitleOrganizationalChart"/>
    <dgm:cxn modelId="{8F1F0F3B-05E3-41C3-AC19-E10516351D0B}" type="presOf" srcId="{E9641714-06BA-4808-9BFD-1FA813364D8A}" destId="{2DEA3B7A-4D8C-4C46-857A-1CA95C8B6335}" srcOrd="1" destOrd="0" presId="urn:microsoft.com/office/officeart/2008/layout/NameandTitleOrganizationalChart"/>
    <dgm:cxn modelId="{85E3FFF1-DE57-4352-AD85-DC1A40C47AB5}" type="presOf" srcId="{F4998C12-D345-4173-BA4D-D2DB0A1E222A}" destId="{C8935E4B-12FF-4E4D-A9E7-C41F26273BF8}" srcOrd="0" destOrd="0" presId="urn:microsoft.com/office/officeart/2008/layout/NameandTitleOrganizationalChart"/>
    <dgm:cxn modelId="{8ACAC28A-6CF1-425F-A2DE-50D95C59A864}" type="presOf" srcId="{9497492A-40DF-4742-AA84-71A179EDA95D}" destId="{2EE9CFB8-4EFF-45CF-B337-220992BD8DE3}" srcOrd="0" destOrd="0" presId="urn:microsoft.com/office/officeart/2008/layout/NameandTitleOrganizationalChart"/>
    <dgm:cxn modelId="{35D2830B-20FE-412F-BF1B-08B693BD171A}" type="presOf" srcId="{919297DC-5615-46A6-B2F5-9FB10AF4294B}" destId="{D11C50FA-B0F6-4C45-B9DE-63748BDD3B5F}" srcOrd="0" destOrd="0" presId="urn:microsoft.com/office/officeart/2008/layout/NameandTitleOrganizationalChart"/>
    <dgm:cxn modelId="{C619CAA4-7062-495B-B3A0-D6796826EECC}" type="presOf" srcId="{E9641714-06BA-4808-9BFD-1FA813364D8A}" destId="{E291B693-16E2-4558-A667-30823CB214D3}" srcOrd="0" destOrd="0" presId="urn:microsoft.com/office/officeart/2008/layout/NameandTitleOrganizationalChart"/>
    <dgm:cxn modelId="{464A2A12-6BDC-4AF7-827A-A2626BB6001D}" type="presOf" srcId="{BB361899-0B5E-4277-A4DA-1A5F33C75997}" destId="{ECA3AF81-AD64-4D21-BA56-FE160134C3DE}" srcOrd="0" destOrd="0" presId="urn:microsoft.com/office/officeart/2008/layout/NameandTitleOrganizationalChart"/>
    <dgm:cxn modelId="{E1B3BB39-8F2B-4CE7-89BE-F348567638DF}" type="presOf" srcId="{F4998C12-D345-4173-BA4D-D2DB0A1E222A}" destId="{DCE574F6-C1E0-42AE-ACDE-1D96240BE0BF}" srcOrd="1" destOrd="0" presId="urn:microsoft.com/office/officeart/2008/layout/NameandTitleOrganizationalChart"/>
    <dgm:cxn modelId="{301C5266-43A3-4F7B-B725-A82F7581BC97}" type="presOf" srcId="{5A44017B-335A-4B89-A1FB-7343877350DD}" destId="{F16C97C3-5819-4C22-A5FA-61E59360B410}" srcOrd="1" destOrd="0" presId="urn:microsoft.com/office/officeart/2008/layout/NameandTitleOrganizationalChart"/>
    <dgm:cxn modelId="{56EE32C5-9F45-411F-903E-471E784806F0}" type="presOf" srcId="{C31FFCF2-B073-4AD8-950A-44E3B59C4367}" destId="{E7104E50-30A3-4C45-BE4E-CA506394CA7E}" srcOrd="1" destOrd="0" presId="urn:microsoft.com/office/officeart/2008/layout/NameandTitleOrganizationalChart"/>
    <dgm:cxn modelId="{5781C916-D076-4045-9521-854CAE8EA8C6}" srcId="{DAD96250-0DE0-48E7-A3C1-A63072024710}" destId="{C31FFCF2-B073-4AD8-950A-44E3B59C4367}" srcOrd="0" destOrd="0" parTransId="{7D31A9D8-A9C2-4889-AA33-AEAF34771F40}" sibTransId="{464E39C5-AC01-4825-99ED-C5C603638051}"/>
    <dgm:cxn modelId="{86FA2AA1-7DF3-485B-9E3F-70B75EA378AF}" type="presOf" srcId="{367ADA63-6E3C-4584-893A-3E49CE4FE851}" destId="{F31210E0-A9B0-4F1D-B7EF-6681713E8D92}" srcOrd="0" destOrd="0" presId="urn:microsoft.com/office/officeart/2008/layout/NameandTitleOrganizationalChart"/>
    <dgm:cxn modelId="{4D220888-07C7-4ABA-AD8F-A1961501A0CD}" srcId="{C31FFCF2-B073-4AD8-950A-44E3B59C4367}" destId="{E9641714-06BA-4808-9BFD-1FA813364D8A}" srcOrd="4" destOrd="0" parTransId="{919297DC-5615-46A6-B2F5-9FB10AF4294B}" sibTransId="{BB361899-0B5E-4277-A4DA-1A5F33C75997}"/>
    <dgm:cxn modelId="{91400BAE-C863-4A8F-B607-6FFC766BC358}" srcId="{C31FFCF2-B073-4AD8-950A-44E3B59C4367}" destId="{4D7951CD-4ACC-4CEE-BE9A-C7E3C58C0A4E}" srcOrd="1" destOrd="0" parTransId="{0F59169E-4FAD-4872-82F0-0CE1CA88B42E}" sibTransId="{6411A0DB-CDD1-4C4D-8BDD-B7F6ABB9D805}"/>
    <dgm:cxn modelId="{0C8A4C5B-659F-444E-820F-9A312A593100}" type="presOf" srcId="{9940A487-0859-484E-8C71-E6008347314F}" destId="{5FA3A6A5-3AD9-4C83-8B83-DDEFDCB8881F}" srcOrd="1" destOrd="0" presId="urn:microsoft.com/office/officeart/2008/layout/NameandTitleOrganizationalChart"/>
    <dgm:cxn modelId="{3409BD51-BBF6-434E-AF4E-8EF15E563FB2}" type="presOf" srcId="{9940A487-0859-484E-8C71-E6008347314F}" destId="{25C6CEC9-A01E-4803-8F9D-7EA2ED390566}" srcOrd="0" destOrd="0" presId="urn:microsoft.com/office/officeart/2008/layout/NameandTitleOrganizationalChart"/>
    <dgm:cxn modelId="{497A18D4-C94C-41FE-B482-B603E7AF7CD7}" srcId="{C31FFCF2-B073-4AD8-950A-44E3B59C4367}" destId="{5A44017B-335A-4B89-A1FB-7343877350DD}" srcOrd="2" destOrd="0" parTransId="{6B94E3D7-9568-4206-BF03-165A53C596D9}" sibTransId="{367ADA63-6E3C-4584-893A-3E49CE4FE851}"/>
    <dgm:cxn modelId="{E453A131-0F95-4B4C-B674-F25B11554C0C}" type="presOf" srcId="{6B94E3D7-9568-4206-BF03-165A53C596D9}" destId="{3D77032E-EB9F-40A6-8905-04EB42068679}" srcOrd="0" destOrd="0" presId="urn:microsoft.com/office/officeart/2008/layout/NameandTitleOrganizationalChart"/>
    <dgm:cxn modelId="{043BDAC9-FE07-466B-8396-746531E64567}" type="presOf" srcId="{DAD96250-0DE0-48E7-A3C1-A63072024710}" destId="{F4E7E33E-9223-4539-8F6F-9A6C6451ED1D}" srcOrd="0" destOrd="0" presId="urn:microsoft.com/office/officeart/2008/layout/NameandTitleOrganizationalChart"/>
    <dgm:cxn modelId="{C725AA29-77C5-4A24-A05C-0199A08C4E84}" type="presOf" srcId="{6411A0DB-CDD1-4C4D-8BDD-B7F6ABB9D805}" destId="{328061EE-07CE-4BFD-B1D2-E9235954060F}" srcOrd="0" destOrd="0" presId="urn:microsoft.com/office/officeart/2008/layout/NameandTitleOrganizationalChart"/>
    <dgm:cxn modelId="{6B78A485-CB96-4E66-AEE7-9624B20784B0}" type="presOf" srcId="{CF014B87-8176-4FCF-82A3-961AD0549BA6}" destId="{F61EFC71-ECCC-4CDF-B0F0-BD5E0AE14047}" srcOrd="0" destOrd="0" presId="urn:microsoft.com/office/officeart/2008/layout/NameandTitleOrganizationalChart"/>
    <dgm:cxn modelId="{3C22628A-2839-42C6-9E4B-A7CDDFB7F149}" type="presOf" srcId="{478F7A7B-E4B8-4E36-B20F-598049CF43AA}" destId="{E8AD629B-9E23-40AB-AACE-E7AC612A1656}" srcOrd="0" destOrd="0" presId="urn:microsoft.com/office/officeart/2008/layout/NameandTitleOrganizationalChart"/>
    <dgm:cxn modelId="{A3FDFA5E-467A-4864-B652-1623896C4CE1}" type="presOf" srcId="{4D7951CD-4ACC-4CEE-BE9A-C7E3C58C0A4E}" destId="{AB525BF2-611B-407C-BB04-2C941450CD55}" srcOrd="0" destOrd="0" presId="urn:microsoft.com/office/officeart/2008/layout/NameandTitleOrganizationalChart"/>
    <dgm:cxn modelId="{1ED11A39-792D-4EA3-8D07-9F02BD2ED504}" type="presParOf" srcId="{F4E7E33E-9223-4539-8F6F-9A6C6451ED1D}" destId="{0570B086-9A3B-4220-A268-1276F2E7B41A}" srcOrd="0" destOrd="0" presId="urn:microsoft.com/office/officeart/2008/layout/NameandTitleOrganizationalChart"/>
    <dgm:cxn modelId="{E1B83B49-E86C-4C5C-8130-3281243BE94D}" type="presParOf" srcId="{0570B086-9A3B-4220-A268-1276F2E7B41A}" destId="{8951224C-D05F-4418-AD5E-EE4FF9E91827}" srcOrd="0" destOrd="0" presId="urn:microsoft.com/office/officeart/2008/layout/NameandTitleOrganizationalChart"/>
    <dgm:cxn modelId="{1E522440-A61F-47A8-AF70-7F214D2CB827}" type="presParOf" srcId="{8951224C-D05F-4418-AD5E-EE4FF9E91827}" destId="{7C22DEC6-6493-45EB-8AC2-3E928B0CC92B}" srcOrd="0" destOrd="0" presId="urn:microsoft.com/office/officeart/2008/layout/NameandTitleOrganizationalChart"/>
    <dgm:cxn modelId="{701B52BA-9C18-4C1B-9ADB-A02FE06039A5}" type="presParOf" srcId="{8951224C-D05F-4418-AD5E-EE4FF9E91827}" destId="{CE2CA139-4670-4634-9545-A0589E79F98E}" srcOrd="1" destOrd="0" presId="urn:microsoft.com/office/officeart/2008/layout/NameandTitleOrganizationalChart"/>
    <dgm:cxn modelId="{3DBC7FC5-E24C-4199-8053-A19F8BE3FD4C}" type="presParOf" srcId="{8951224C-D05F-4418-AD5E-EE4FF9E91827}" destId="{E7104E50-30A3-4C45-BE4E-CA506394CA7E}" srcOrd="2" destOrd="0" presId="urn:microsoft.com/office/officeart/2008/layout/NameandTitleOrganizationalChart"/>
    <dgm:cxn modelId="{1464274D-EB77-4346-A00C-511F0910F98E}" type="presParOf" srcId="{0570B086-9A3B-4220-A268-1276F2E7B41A}" destId="{FFBECAE6-5EB8-4896-AD3B-DF914CF8ECC9}" srcOrd="1" destOrd="0" presId="urn:microsoft.com/office/officeart/2008/layout/NameandTitleOrganizationalChart"/>
    <dgm:cxn modelId="{47BEDB84-B9BD-45E8-A35A-E3A3EB1EA076}" type="presParOf" srcId="{FFBECAE6-5EB8-4896-AD3B-DF914CF8ECC9}" destId="{56A47052-C72B-46F8-8DCD-DEB0FB30B3F7}" srcOrd="0" destOrd="0" presId="urn:microsoft.com/office/officeart/2008/layout/NameandTitleOrganizationalChart"/>
    <dgm:cxn modelId="{65C2D8FF-4E39-4F56-9E0A-4293DC869374}" type="presParOf" srcId="{FFBECAE6-5EB8-4896-AD3B-DF914CF8ECC9}" destId="{A115EFEB-85C9-4699-886A-BCE4E4B94A75}" srcOrd="1" destOrd="0" presId="urn:microsoft.com/office/officeart/2008/layout/NameandTitleOrganizationalChart"/>
    <dgm:cxn modelId="{67705F66-D68D-433C-915C-00FFC4A7F067}" type="presParOf" srcId="{A115EFEB-85C9-4699-886A-BCE4E4B94A75}" destId="{0DD10767-18EF-4DDB-AD44-26D75F762EAC}" srcOrd="0" destOrd="0" presId="urn:microsoft.com/office/officeart/2008/layout/NameandTitleOrganizationalChart"/>
    <dgm:cxn modelId="{C4388889-1B42-410B-A056-294578950ED0}" type="presParOf" srcId="{0DD10767-18EF-4DDB-AD44-26D75F762EAC}" destId="{86CBC141-DAA1-43B8-90C3-1C499636A94D}" srcOrd="0" destOrd="0" presId="urn:microsoft.com/office/officeart/2008/layout/NameandTitleOrganizationalChart"/>
    <dgm:cxn modelId="{CF4390E7-E6DF-4610-8713-0B3875C95322}" type="presParOf" srcId="{0DD10767-18EF-4DDB-AD44-26D75F762EAC}" destId="{2EE9CFB8-4EFF-45CF-B337-220992BD8DE3}" srcOrd="1" destOrd="0" presId="urn:microsoft.com/office/officeart/2008/layout/NameandTitleOrganizationalChart"/>
    <dgm:cxn modelId="{8B8CC1B1-C045-4A8E-BE29-EF971096702D}" type="presParOf" srcId="{0DD10767-18EF-4DDB-AD44-26D75F762EAC}" destId="{B27A4069-9411-4416-91FB-96FCDD83C8DE}" srcOrd="2" destOrd="0" presId="urn:microsoft.com/office/officeart/2008/layout/NameandTitleOrganizationalChart"/>
    <dgm:cxn modelId="{43216522-B662-4C09-A4F8-866F579C6A03}" type="presParOf" srcId="{A115EFEB-85C9-4699-886A-BCE4E4B94A75}" destId="{F90339A5-6891-454D-ADD1-B09C89FB150F}" srcOrd="1" destOrd="0" presId="urn:microsoft.com/office/officeart/2008/layout/NameandTitleOrganizationalChart"/>
    <dgm:cxn modelId="{5C4950FE-B3A4-4D55-B20A-6DDA380C966A}" type="presParOf" srcId="{A115EFEB-85C9-4699-886A-BCE4E4B94A75}" destId="{D5987500-7AFC-4274-BBE8-BB708C30A3D6}" srcOrd="2" destOrd="0" presId="urn:microsoft.com/office/officeart/2008/layout/NameandTitleOrganizationalChart"/>
    <dgm:cxn modelId="{530FD1E0-0DA3-47CF-944B-0553EAFAA8E7}" type="presParOf" srcId="{FFBECAE6-5EB8-4896-AD3B-DF914CF8ECC9}" destId="{122E5789-3530-4D7F-9609-1D7DD24171FF}" srcOrd="2" destOrd="0" presId="urn:microsoft.com/office/officeart/2008/layout/NameandTitleOrganizationalChart"/>
    <dgm:cxn modelId="{65EEB0F5-AF8A-4348-805C-7D318A8959AD}" type="presParOf" srcId="{FFBECAE6-5EB8-4896-AD3B-DF914CF8ECC9}" destId="{14CDAFDC-1E83-4A1F-ADA2-80D32017F35A}" srcOrd="3" destOrd="0" presId="urn:microsoft.com/office/officeart/2008/layout/NameandTitleOrganizationalChart"/>
    <dgm:cxn modelId="{542221A1-C5DE-4BB4-A23C-9D611B95729A}" type="presParOf" srcId="{14CDAFDC-1E83-4A1F-ADA2-80D32017F35A}" destId="{CB059E1E-BEA5-4AC0-913C-1D982152B33C}" srcOrd="0" destOrd="0" presId="urn:microsoft.com/office/officeart/2008/layout/NameandTitleOrganizationalChart"/>
    <dgm:cxn modelId="{B1888CFE-CE01-49FE-8359-7932733BDF7F}" type="presParOf" srcId="{CB059E1E-BEA5-4AC0-913C-1D982152B33C}" destId="{AB525BF2-611B-407C-BB04-2C941450CD55}" srcOrd="0" destOrd="0" presId="urn:microsoft.com/office/officeart/2008/layout/NameandTitleOrganizationalChart"/>
    <dgm:cxn modelId="{7BDC9B44-7D90-44B1-984E-F17940673634}" type="presParOf" srcId="{CB059E1E-BEA5-4AC0-913C-1D982152B33C}" destId="{328061EE-07CE-4BFD-B1D2-E9235954060F}" srcOrd="1" destOrd="0" presId="urn:microsoft.com/office/officeart/2008/layout/NameandTitleOrganizationalChart"/>
    <dgm:cxn modelId="{3CC22B10-DDE3-423F-B166-E53E23A25BCE}" type="presParOf" srcId="{CB059E1E-BEA5-4AC0-913C-1D982152B33C}" destId="{F805317A-B451-4173-9ECA-9307F742DFCF}" srcOrd="2" destOrd="0" presId="urn:microsoft.com/office/officeart/2008/layout/NameandTitleOrganizationalChart"/>
    <dgm:cxn modelId="{4C134776-51C0-43FB-ACD1-B26A1A3E3311}" type="presParOf" srcId="{14CDAFDC-1E83-4A1F-ADA2-80D32017F35A}" destId="{F5837E26-00AE-4025-B771-3C0DCF72A977}" srcOrd="1" destOrd="0" presId="urn:microsoft.com/office/officeart/2008/layout/NameandTitleOrganizationalChart"/>
    <dgm:cxn modelId="{188E1539-AA28-4C5F-8078-217C09B236EC}" type="presParOf" srcId="{14CDAFDC-1E83-4A1F-ADA2-80D32017F35A}" destId="{E9CFD290-9E3B-4D6B-981B-9D1C52DAD8F4}" srcOrd="2" destOrd="0" presId="urn:microsoft.com/office/officeart/2008/layout/NameandTitleOrganizationalChart"/>
    <dgm:cxn modelId="{CCF784A3-6A59-4E36-9B8F-F27691047B23}" type="presParOf" srcId="{FFBECAE6-5EB8-4896-AD3B-DF914CF8ECC9}" destId="{3D77032E-EB9F-40A6-8905-04EB42068679}" srcOrd="4" destOrd="0" presId="urn:microsoft.com/office/officeart/2008/layout/NameandTitleOrganizationalChart"/>
    <dgm:cxn modelId="{8C87FA66-9F68-4460-B361-37B728B74BA3}" type="presParOf" srcId="{FFBECAE6-5EB8-4896-AD3B-DF914CF8ECC9}" destId="{76918AAD-2CC1-43BC-A467-DD0425329065}" srcOrd="5" destOrd="0" presId="urn:microsoft.com/office/officeart/2008/layout/NameandTitleOrganizationalChart"/>
    <dgm:cxn modelId="{FDE8EBE8-E591-40B4-BDFC-51F927845ECF}" type="presParOf" srcId="{76918AAD-2CC1-43BC-A467-DD0425329065}" destId="{09D16F83-9CFC-4224-A642-2C3EFE270C92}" srcOrd="0" destOrd="0" presId="urn:microsoft.com/office/officeart/2008/layout/NameandTitleOrganizationalChart"/>
    <dgm:cxn modelId="{9695B2AB-0E07-4133-B1BB-EACA1DF5EBE0}" type="presParOf" srcId="{09D16F83-9CFC-4224-A642-2C3EFE270C92}" destId="{72BF31DA-0830-4162-9759-27CC977AC5C9}" srcOrd="0" destOrd="0" presId="urn:microsoft.com/office/officeart/2008/layout/NameandTitleOrganizationalChart"/>
    <dgm:cxn modelId="{C75A37A5-E1EE-40C6-BE70-821F1FD16531}" type="presParOf" srcId="{09D16F83-9CFC-4224-A642-2C3EFE270C92}" destId="{F31210E0-A9B0-4F1D-B7EF-6681713E8D92}" srcOrd="1" destOrd="0" presId="urn:microsoft.com/office/officeart/2008/layout/NameandTitleOrganizationalChart"/>
    <dgm:cxn modelId="{A77977D1-B86D-4C0A-8145-4D9B104AE0C0}" type="presParOf" srcId="{09D16F83-9CFC-4224-A642-2C3EFE270C92}" destId="{F16C97C3-5819-4C22-A5FA-61E59360B410}" srcOrd="2" destOrd="0" presId="urn:microsoft.com/office/officeart/2008/layout/NameandTitleOrganizationalChart"/>
    <dgm:cxn modelId="{B93523C3-E62A-4BE9-BEAA-42FF3A73F4E4}" type="presParOf" srcId="{76918AAD-2CC1-43BC-A467-DD0425329065}" destId="{3DA12A1F-4258-445A-BB9E-B5DFB0A47EC0}" srcOrd="1" destOrd="0" presId="urn:microsoft.com/office/officeart/2008/layout/NameandTitleOrganizationalChart"/>
    <dgm:cxn modelId="{540ABDE1-5DA7-4CDE-86EC-FC5D97A46EFF}" type="presParOf" srcId="{76918AAD-2CC1-43BC-A467-DD0425329065}" destId="{19401DE0-60A9-4F59-8F61-52969D9A9749}" srcOrd="2" destOrd="0" presId="urn:microsoft.com/office/officeart/2008/layout/NameandTitleOrganizationalChart"/>
    <dgm:cxn modelId="{BAC1BB1F-F9FE-44DB-AED8-8438CDE006D6}" type="presParOf" srcId="{FFBECAE6-5EB8-4896-AD3B-DF914CF8ECC9}" destId="{F61EFC71-ECCC-4CDF-B0F0-BD5E0AE14047}" srcOrd="6" destOrd="0" presId="urn:microsoft.com/office/officeart/2008/layout/NameandTitleOrganizationalChart"/>
    <dgm:cxn modelId="{29824664-E86D-4AA4-8116-B7404123D461}" type="presParOf" srcId="{FFBECAE6-5EB8-4896-AD3B-DF914CF8ECC9}" destId="{D987BAE1-B83C-4404-BA28-D3DBBB270C8E}" srcOrd="7" destOrd="0" presId="urn:microsoft.com/office/officeart/2008/layout/NameandTitleOrganizationalChart"/>
    <dgm:cxn modelId="{3F5539AB-3950-4989-8E1E-45E6E12E40E6}" type="presParOf" srcId="{D987BAE1-B83C-4404-BA28-D3DBBB270C8E}" destId="{7732ECB5-5C82-43E6-9F3E-087D78AA063F}" srcOrd="0" destOrd="0" presId="urn:microsoft.com/office/officeart/2008/layout/NameandTitleOrganizationalChart"/>
    <dgm:cxn modelId="{2C909BE7-3B35-4682-A284-165502CBB538}" type="presParOf" srcId="{7732ECB5-5C82-43E6-9F3E-087D78AA063F}" destId="{C8935E4B-12FF-4E4D-A9E7-C41F26273BF8}" srcOrd="0" destOrd="0" presId="urn:microsoft.com/office/officeart/2008/layout/NameandTitleOrganizationalChart"/>
    <dgm:cxn modelId="{FEF4F8DB-2301-4239-BCEE-D332C206D8D5}" type="presParOf" srcId="{7732ECB5-5C82-43E6-9F3E-087D78AA063F}" destId="{D1897E89-F939-4A33-8A89-E0D59DB14726}" srcOrd="1" destOrd="0" presId="urn:microsoft.com/office/officeart/2008/layout/NameandTitleOrganizationalChart"/>
    <dgm:cxn modelId="{9D8C997E-8E4C-418C-BDDF-623F11AB6D17}" type="presParOf" srcId="{7732ECB5-5C82-43E6-9F3E-087D78AA063F}" destId="{DCE574F6-C1E0-42AE-ACDE-1D96240BE0BF}" srcOrd="2" destOrd="0" presId="urn:microsoft.com/office/officeart/2008/layout/NameandTitleOrganizationalChart"/>
    <dgm:cxn modelId="{C700796C-66B3-433E-ABD0-A97831864022}" type="presParOf" srcId="{D987BAE1-B83C-4404-BA28-D3DBBB270C8E}" destId="{32D6CEC6-CAE4-480A-AD83-3DD7DE4AE51E}" srcOrd="1" destOrd="0" presId="urn:microsoft.com/office/officeart/2008/layout/NameandTitleOrganizationalChart"/>
    <dgm:cxn modelId="{BE9D98B1-9286-4C51-89A7-A49F4F2F244A}" type="presParOf" srcId="{D987BAE1-B83C-4404-BA28-D3DBBB270C8E}" destId="{8259B469-6DDA-483F-8687-862B0408B07F}" srcOrd="2" destOrd="0" presId="urn:microsoft.com/office/officeart/2008/layout/NameandTitleOrganizationalChart"/>
    <dgm:cxn modelId="{EDCDEAD8-4FF0-467B-B109-1ACAFFB90E38}" type="presParOf" srcId="{FFBECAE6-5EB8-4896-AD3B-DF914CF8ECC9}" destId="{D11C50FA-B0F6-4C45-B9DE-63748BDD3B5F}" srcOrd="8" destOrd="0" presId="urn:microsoft.com/office/officeart/2008/layout/NameandTitleOrganizationalChart"/>
    <dgm:cxn modelId="{E3559AD4-A382-443F-A22B-B26E94111A7A}" type="presParOf" srcId="{FFBECAE6-5EB8-4896-AD3B-DF914CF8ECC9}" destId="{E64AD1E0-BE97-4D5E-A804-4AC0B1689AD3}" srcOrd="9" destOrd="0" presId="urn:microsoft.com/office/officeart/2008/layout/NameandTitleOrganizationalChart"/>
    <dgm:cxn modelId="{5203C668-FF1F-4DB5-B7A0-3BB425F7A0D8}" type="presParOf" srcId="{E64AD1E0-BE97-4D5E-A804-4AC0B1689AD3}" destId="{CF863D87-BEF0-414D-B838-070663C245D3}" srcOrd="0" destOrd="0" presId="urn:microsoft.com/office/officeart/2008/layout/NameandTitleOrganizationalChart"/>
    <dgm:cxn modelId="{10D7613F-21A1-4551-825D-90DD168438FF}" type="presParOf" srcId="{CF863D87-BEF0-414D-B838-070663C245D3}" destId="{E291B693-16E2-4558-A667-30823CB214D3}" srcOrd="0" destOrd="0" presId="urn:microsoft.com/office/officeart/2008/layout/NameandTitleOrganizationalChart"/>
    <dgm:cxn modelId="{9D2C0E3C-2C43-4874-932C-00C22399EB45}" type="presParOf" srcId="{CF863D87-BEF0-414D-B838-070663C245D3}" destId="{ECA3AF81-AD64-4D21-BA56-FE160134C3DE}" srcOrd="1" destOrd="0" presId="urn:microsoft.com/office/officeart/2008/layout/NameandTitleOrganizationalChart"/>
    <dgm:cxn modelId="{1C365039-75D7-484E-9EEA-75F2B94BDA33}" type="presParOf" srcId="{CF863D87-BEF0-414D-B838-070663C245D3}" destId="{2DEA3B7A-4D8C-4C46-857A-1CA95C8B6335}" srcOrd="2" destOrd="0" presId="urn:microsoft.com/office/officeart/2008/layout/NameandTitleOrganizationalChart"/>
    <dgm:cxn modelId="{A6D916DC-8799-485C-BA50-535EE26ECACB}" type="presParOf" srcId="{E64AD1E0-BE97-4D5E-A804-4AC0B1689AD3}" destId="{E67E3A29-C494-4072-96DB-34B82E5DD827}" srcOrd="1" destOrd="0" presId="urn:microsoft.com/office/officeart/2008/layout/NameandTitleOrganizationalChart"/>
    <dgm:cxn modelId="{47888296-09F6-4D33-A68B-17AA97381FE4}" type="presParOf" srcId="{E64AD1E0-BE97-4D5E-A804-4AC0B1689AD3}" destId="{5390F2EE-1BDE-4E2E-9E61-7C79492616FB}" srcOrd="2" destOrd="0" presId="urn:microsoft.com/office/officeart/2008/layout/NameandTitleOrganizationalChart"/>
    <dgm:cxn modelId="{FA39DA25-706D-49F4-A2D5-D05F2C0AD1F8}" type="presParOf" srcId="{FFBECAE6-5EB8-4896-AD3B-DF914CF8ECC9}" destId="{7C6C746F-B31C-472B-802A-E60E19E02CF8}" srcOrd="10" destOrd="0" presId="urn:microsoft.com/office/officeart/2008/layout/NameandTitleOrganizationalChart"/>
    <dgm:cxn modelId="{98914D84-3E19-4304-982B-B9C2B16B57DB}" type="presParOf" srcId="{FFBECAE6-5EB8-4896-AD3B-DF914CF8ECC9}" destId="{F1F05511-68F7-4460-ABE0-3F369739450E}" srcOrd="11" destOrd="0" presId="urn:microsoft.com/office/officeart/2008/layout/NameandTitleOrganizationalChart"/>
    <dgm:cxn modelId="{198E9537-1E9F-474A-AC04-3B1FF9F09563}" type="presParOf" srcId="{F1F05511-68F7-4460-ABE0-3F369739450E}" destId="{72832FFD-E01A-4FCD-A080-AEA509961BEB}" srcOrd="0" destOrd="0" presId="urn:microsoft.com/office/officeart/2008/layout/NameandTitleOrganizationalChart"/>
    <dgm:cxn modelId="{55030D82-5C17-4283-949D-C8BDFD7609A6}" type="presParOf" srcId="{72832FFD-E01A-4FCD-A080-AEA509961BEB}" destId="{25C6CEC9-A01E-4803-8F9D-7EA2ED390566}" srcOrd="0" destOrd="0" presId="urn:microsoft.com/office/officeart/2008/layout/NameandTitleOrganizationalChart"/>
    <dgm:cxn modelId="{78B6AD23-2929-41BE-9022-74B5D2480585}" type="presParOf" srcId="{72832FFD-E01A-4FCD-A080-AEA509961BEB}" destId="{E8AD629B-9E23-40AB-AACE-E7AC612A1656}" srcOrd="1" destOrd="0" presId="urn:microsoft.com/office/officeart/2008/layout/NameandTitleOrganizationalChart"/>
    <dgm:cxn modelId="{1C9FD24C-CEC2-4E86-91BC-AB972B024C81}" type="presParOf" srcId="{72832FFD-E01A-4FCD-A080-AEA509961BEB}" destId="{5FA3A6A5-3AD9-4C83-8B83-DDEFDCB8881F}" srcOrd="2" destOrd="0" presId="urn:microsoft.com/office/officeart/2008/layout/NameandTitleOrganizationalChart"/>
    <dgm:cxn modelId="{4D523AF7-74EA-4435-ABDA-B839F273D5A6}" type="presParOf" srcId="{F1F05511-68F7-4460-ABE0-3F369739450E}" destId="{D44747A1-1370-4000-8C02-81C7428E963A}" srcOrd="1" destOrd="0" presId="urn:microsoft.com/office/officeart/2008/layout/NameandTitleOrganizationalChart"/>
    <dgm:cxn modelId="{2DB1689D-7069-44F9-B23E-E1B653C939D9}" type="presParOf" srcId="{F1F05511-68F7-4460-ABE0-3F369739450E}" destId="{3C6ECE48-2772-4219-881A-6097BEBB53AF}" srcOrd="2" destOrd="0" presId="urn:microsoft.com/office/officeart/2008/layout/NameandTitleOrganizationalChart"/>
    <dgm:cxn modelId="{81DBD877-24CD-453E-A3F8-C17DF1D0C0D8}" type="presParOf" srcId="{0570B086-9A3B-4220-A268-1276F2E7B41A}" destId="{FC67D015-7F5E-4434-A182-B54BDFF9A20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6C746F-B31C-472B-802A-E60E19E02CF8}">
      <dsp:nvSpPr>
        <dsp:cNvPr id="0" name=""/>
        <dsp:cNvSpPr/>
      </dsp:nvSpPr>
      <dsp:spPr>
        <a:xfrm>
          <a:off x="5006840" y="2132138"/>
          <a:ext cx="4306142" cy="290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15"/>
              </a:lnTo>
              <a:lnTo>
                <a:pt x="4306142" y="145315"/>
              </a:lnTo>
              <a:lnTo>
                <a:pt x="4306142" y="290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C50FA-B0F6-4C45-B9DE-63748BDD3B5F}">
      <dsp:nvSpPr>
        <dsp:cNvPr id="0" name=""/>
        <dsp:cNvSpPr/>
      </dsp:nvSpPr>
      <dsp:spPr>
        <a:xfrm>
          <a:off x="5006840" y="2132138"/>
          <a:ext cx="2573428" cy="290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15"/>
              </a:lnTo>
              <a:lnTo>
                <a:pt x="2573428" y="145315"/>
              </a:lnTo>
              <a:lnTo>
                <a:pt x="2573428" y="290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EFC71-ECCC-4CDF-B0F0-BD5E0AE14047}">
      <dsp:nvSpPr>
        <dsp:cNvPr id="0" name=""/>
        <dsp:cNvSpPr/>
      </dsp:nvSpPr>
      <dsp:spPr>
        <a:xfrm>
          <a:off x="5006840" y="2132138"/>
          <a:ext cx="691743" cy="290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15"/>
              </a:lnTo>
              <a:lnTo>
                <a:pt x="691743" y="145315"/>
              </a:lnTo>
              <a:lnTo>
                <a:pt x="691743" y="290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7032E-EB9F-40A6-8905-04EB42068679}">
      <dsp:nvSpPr>
        <dsp:cNvPr id="0" name=""/>
        <dsp:cNvSpPr/>
      </dsp:nvSpPr>
      <dsp:spPr>
        <a:xfrm>
          <a:off x="4057468" y="2132138"/>
          <a:ext cx="949371" cy="290630"/>
        </a:xfrm>
        <a:custGeom>
          <a:avLst/>
          <a:gdLst/>
          <a:ahLst/>
          <a:cxnLst/>
          <a:rect l="0" t="0" r="0" b="0"/>
          <a:pathLst>
            <a:path>
              <a:moveTo>
                <a:pt x="949371" y="0"/>
              </a:moveTo>
              <a:lnTo>
                <a:pt x="949371" y="145315"/>
              </a:lnTo>
              <a:lnTo>
                <a:pt x="0" y="145315"/>
              </a:lnTo>
              <a:lnTo>
                <a:pt x="0" y="290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E5789-3530-4D7F-9609-1D7DD24171FF}">
      <dsp:nvSpPr>
        <dsp:cNvPr id="0" name=""/>
        <dsp:cNvSpPr/>
      </dsp:nvSpPr>
      <dsp:spPr>
        <a:xfrm>
          <a:off x="2327672" y="2132138"/>
          <a:ext cx="2679168" cy="290630"/>
        </a:xfrm>
        <a:custGeom>
          <a:avLst/>
          <a:gdLst/>
          <a:ahLst/>
          <a:cxnLst/>
          <a:rect l="0" t="0" r="0" b="0"/>
          <a:pathLst>
            <a:path>
              <a:moveTo>
                <a:pt x="2679168" y="0"/>
              </a:moveTo>
              <a:lnTo>
                <a:pt x="2679168" y="145315"/>
              </a:lnTo>
              <a:lnTo>
                <a:pt x="0" y="145315"/>
              </a:lnTo>
              <a:lnTo>
                <a:pt x="0" y="290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A47052-C72B-46F8-8DCD-DEB0FB30B3F7}">
      <dsp:nvSpPr>
        <dsp:cNvPr id="0" name=""/>
        <dsp:cNvSpPr/>
      </dsp:nvSpPr>
      <dsp:spPr>
        <a:xfrm>
          <a:off x="700697" y="2132138"/>
          <a:ext cx="4306142" cy="290630"/>
        </a:xfrm>
        <a:custGeom>
          <a:avLst/>
          <a:gdLst/>
          <a:ahLst/>
          <a:cxnLst/>
          <a:rect l="0" t="0" r="0" b="0"/>
          <a:pathLst>
            <a:path>
              <a:moveTo>
                <a:pt x="4306142" y="0"/>
              </a:moveTo>
              <a:lnTo>
                <a:pt x="4306142" y="145315"/>
              </a:lnTo>
              <a:lnTo>
                <a:pt x="0" y="145315"/>
              </a:lnTo>
              <a:lnTo>
                <a:pt x="0" y="290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2DEC6-6493-45EB-8AC2-3E928B0CC92B}">
      <dsp:nvSpPr>
        <dsp:cNvPr id="0" name=""/>
        <dsp:cNvSpPr/>
      </dsp:nvSpPr>
      <dsp:spPr>
        <a:xfrm>
          <a:off x="4405417" y="1509358"/>
          <a:ext cx="1202846" cy="622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87881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الجهاز التنفسي</a:t>
          </a:r>
          <a:endParaRPr lang="en-US" sz="2000" kern="1200" dirty="0"/>
        </a:p>
      </dsp:txBody>
      <dsp:txXfrm>
        <a:off x="4405417" y="1509358"/>
        <a:ext cx="1202846" cy="622780"/>
      </dsp:txXfrm>
    </dsp:sp>
    <dsp:sp modelId="{CE2CA139-4670-4634-9545-A0589E79F98E}">
      <dsp:nvSpPr>
        <dsp:cNvPr id="0" name=""/>
        <dsp:cNvSpPr/>
      </dsp:nvSpPr>
      <dsp:spPr>
        <a:xfrm flipV="1">
          <a:off x="4645986" y="2076625"/>
          <a:ext cx="1082561" cy="41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45986" y="2076625"/>
        <a:ext cx="1082561" cy="41828"/>
      </dsp:txXfrm>
    </dsp:sp>
    <dsp:sp modelId="{86CBC141-DAA1-43B8-90C3-1C499636A94D}">
      <dsp:nvSpPr>
        <dsp:cNvPr id="0" name=""/>
        <dsp:cNvSpPr/>
      </dsp:nvSpPr>
      <dsp:spPr>
        <a:xfrm>
          <a:off x="99274" y="2422769"/>
          <a:ext cx="1202846" cy="622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7881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500" kern="1200" dirty="0" smtClean="0"/>
            <a:t>اللغة العربية</a:t>
          </a:r>
          <a:endParaRPr lang="en-US" sz="1500" kern="1200" dirty="0"/>
        </a:p>
      </dsp:txBody>
      <dsp:txXfrm>
        <a:off x="99274" y="2422769"/>
        <a:ext cx="1202846" cy="622780"/>
      </dsp:txXfrm>
    </dsp:sp>
    <dsp:sp modelId="{2EE9CFB8-4EFF-45CF-B337-220992BD8DE3}">
      <dsp:nvSpPr>
        <dsp:cNvPr id="0" name=""/>
        <dsp:cNvSpPr/>
      </dsp:nvSpPr>
      <dsp:spPr>
        <a:xfrm>
          <a:off x="326630" y="2760822"/>
          <a:ext cx="1108987" cy="5002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700" b="1" kern="1200" dirty="0" smtClean="0"/>
            <a:t>تعلم كتابة اجزاء الجهاز التنفسي ببطاقات، قصة</a:t>
          </a:r>
          <a:endParaRPr lang="en-US" sz="700" b="1" kern="1200" dirty="0"/>
        </a:p>
      </dsp:txBody>
      <dsp:txXfrm>
        <a:off x="326630" y="2760822"/>
        <a:ext cx="1108987" cy="500256"/>
      </dsp:txXfrm>
    </dsp:sp>
    <dsp:sp modelId="{AB525BF2-611B-407C-BB04-2C941450CD55}">
      <dsp:nvSpPr>
        <dsp:cNvPr id="0" name=""/>
        <dsp:cNvSpPr/>
      </dsp:nvSpPr>
      <dsp:spPr>
        <a:xfrm>
          <a:off x="1726248" y="2422769"/>
          <a:ext cx="1202846" cy="622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7881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500" kern="1200" dirty="0" smtClean="0"/>
            <a:t>الرياضيات</a:t>
          </a:r>
          <a:endParaRPr lang="en-US" sz="1500" kern="1200" dirty="0"/>
        </a:p>
      </dsp:txBody>
      <dsp:txXfrm>
        <a:off x="1726248" y="2422769"/>
        <a:ext cx="1202846" cy="622780"/>
      </dsp:txXfrm>
    </dsp:sp>
    <dsp:sp modelId="{328061EE-07CE-4BFD-B1D2-E9235954060F}">
      <dsp:nvSpPr>
        <dsp:cNvPr id="0" name=""/>
        <dsp:cNvSpPr/>
      </dsp:nvSpPr>
      <dsp:spPr>
        <a:xfrm>
          <a:off x="1850783" y="2793444"/>
          <a:ext cx="1314630" cy="435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000" kern="1200" dirty="0" smtClean="0"/>
            <a:t>عد اجزاء الجهاز ومطابفتها للرقم</a:t>
          </a:r>
          <a:endParaRPr lang="en-US" sz="1000" kern="1200" dirty="0"/>
        </a:p>
      </dsp:txBody>
      <dsp:txXfrm>
        <a:off x="1850783" y="2793444"/>
        <a:ext cx="1314630" cy="435014"/>
      </dsp:txXfrm>
    </dsp:sp>
    <dsp:sp modelId="{72BF31DA-0830-4162-9759-27CC977AC5C9}">
      <dsp:nvSpPr>
        <dsp:cNvPr id="0" name=""/>
        <dsp:cNvSpPr/>
      </dsp:nvSpPr>
      <dsp:spPr>
        <a:xfrm>
          <a:off x="3456045" y="2422769"/>
          <a:ext cx="1202846" cy="622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7881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500" kern="1200" dirty="0" smtClean="0"/>
            <a:t>المواد الابداعية والفنون</a:t>
          </a:r>
          <a:endParaRPr lang="en-US" sz="1500" kern="1200" dirty="0"/>
        </a:p>
      </dsp:txBody>
      <dsp:txXfrm>
        <a:off x="3456045" y="2422769"/>
        <a:ext cx="1202846" cy="622780"/>
      </dsp:txXfrm>
    </dsp:sp>
    <dsp:sp modelId="{F31210E0-A9B0-4F1D-B7EF-6681713E8D92}">
      <dsp:nvSpPr>
        <dsp:cNvPr id="0" name=""/>
        <dsp:cNvSpPr/>
      </dsp:nvSpPr>
      <dsp:spPr>
        <a:xfrm>
          <a:off x="3696614" y="2907154"/>
          <a:ext cx="1082561" cy="2075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300" kern="1200" dirty="0" smtClean="0"/>
            <a:t>احجية،التجربة</a:t>
          </a:r>
          <a:endParaRPr lang="en-US" sz="1300" kern="1200" dirty="0"/>
        </a:p>
      </dsp:txBody>
      <dsp:txXfrm>
        <a:off x="3696614" y="2907154"/>
        <a:ext cx="1082561" cy="207593"/>
      </dsp:txXfrm>
    </dsp:sp>
    <dsp:sp modelId="{C8935E4B-12FF-4E4D-A9E7-C41F26273BF8}">
      <dsp:nvSpPr>
        <dsp:cNvPr id="0" name=""/>
        <dsp:cNvSpPr/>
      </dsp:nvSpPr>
      <dsp:spPr>
        <a:xfrm>
          <a:off x="5097160" y="2422769"/>
          <a:ext cx="1202846" cy="622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7881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500" kern="1200" dirty="0" smtClean="0"/>
            <a:t>المواد الثقافية والبيئية</a:t>
          </a:r>
          <a:endParaRPr lang="en-US" sz="1500" kern="1200" dirty="0"/>
        </a:p>
      </dsp:txBody>
      <dsp:txXfrm>
        <a:off x="5097160" y="2422769"/>
        <a:ext cx="1202846" cy="622780"/>
      </dsp:txXfrm>
    </dsp:sp>
    <dsp:sp modelId="{D1897E89-F939-4A33-8A89-E0D59DB14726}">
      <dsp:nvSpPr>
        <dsp:cNvPr id="0" name=""/>
        <dsp:cNvSpPr/>
      </dsp:nvSpPr>
      <dsp:spPr>
        <a:xfrm>
          <a:off x="5069806" y="2856553"/>
          <a:ext cx="1618408" cy="308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700" b="1" kern="1200" dirty="0" smtClean="0"/>
            <a:t>مجسم حقيقي واجزاء الجهاز التنفسي وبطاقات ثلاثية الاجزاء</a:t>
          </a:r>
          <a:endParaRPr lang="en-US" sz="700" b="1" kern="1200" dirty="0"/>
        </a:p>
      </dsp:txBody>
      <dsp:txXfrm>
        <a:off x="5069806" y="2856553"/>
        <a:ext cx="1618408" cy="308795"/>
      </dsp:txXfrm>
    </dsp:sp>
    <dsp:sp modelId="{E291B693-16E2-4558-A667-30823CB214D3}">
      <dsp:nvSpPr>
        <dsp:cNvPr id="0" name=""/>
        <dsp:cNvSpPr/>
      </dsp:nvSpPr>
      <dsp:spPr>
        <a:xfrm>
          <a:off x="6978845" y="2422769"/>
          <a:ext cx="1202846" cy="622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7881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500" kern="1200" dirty="0" smtClean="0"/>
            <a:t>الحياة العملية</a:t>
          </a:r>
          <a:endParaRPr lang="en-US" sz="1500" kern="1200" dirty="0"/>
        </a:p>
      </dsp:txBody>
      <dsp:txXfrm>
        <a:off x="6978845" y="2422769"/>
        <a:ext cx="1202846" cy="622780"/>
      </dsp:txXfrm>
    </dsp:sp>
    <dsp:sp modelId="{ECA3AF81-AD64-4D21-BA56-FE160134C3DE}">
      <dsp:nvSpPr>
        <dsp:cNvPr id="0" name=""/>
        <dsp:cNvSpPr/>
      </dsp:nvSpPr>
      <dsp:spPr>
        <a:xfrm>
          <a:off x="7100463" y="2831399"/>
          <a:ext cx="1320465" cy="3591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700" b="1" kern="1200" dirty="0" smtClean="0"/>
            <a:t>قص، تلزيق، تلوين، المحافظة على نظفة الاف</a:t>
          </a:r>
          <a:endParaRPr lang="en-US" sz="700" b="1" kern="1200" dirty="0"/>
        </a:p>
      </dsp:txBody>
      <dsp:txXfrm>
        <a:off x="7100463" y="2831399"/>
        <a:ext cx="1320465" cy="359103"/>
      </dsp:txXfrm>
    </dsp:sp>
    <dsp:sp modelId="{25C6CEC9-A01E-4803-8F9D-7EA2ED390566}">
      <dsp:nvSpPr>
        <dsp:cNvPr id="0" name=""/>
        <dsp:cNvSpPr/>
      </dsp:nvSpPr>
      <dsp:spPr>
        <a:xfrm>
          <a:off x="8711559" y="2422769"/>
          <a:ext cx="1202846" cy="622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87881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500" kern="1200" dirty="0" smtClean="0"/>
            <a:t>المواد الحسية</a:t>
          </a:r>
          <a:endParaRPr lang="en-US" sz="1500" kern="1200" dirty="0"/>
        </a:p>
      </dsp:txBody>
      <dsp:txXfrm>
        <a:off x="8711559" y="2422769"/>
        <a:ext cx="1202846" cy="622780"/>
      </dsp:txXfrm>
    </dsp:sp>
    <dsp:sp modelId="{E8AD629B-9E23-40AB-AACE-E7AC612A1656}">
      <dsp:nvSpPr>
        <dsp:cNvPr id="0" name=""/>
        <dsp:cNvSpPr/>
      </dsp:nvSpPr>
      <dsp:spPr>
        <a:xfrm>
          <a:off x="8952128" y="2907154"/>
          <a:ext cx="1082561" cy="2075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lvl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00" b="1" kern="1200" dirty="0" smtClean="0"/>
            <a:t>تجربة النفخ بالشلمونه، يحس الهواء من الانف خلال التنفس</a:t>
          </a:r>
          <a:endParaRPr lang="en-US" sz="600" kern="1200" dirty="0"/>
        </a:p>
      </dsp:txBody>
      <dsp:txXfrm>
        <a:off x="8952128" y="2907154"/>
        <a:ext cx="1082561" cy="207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6DFF08F-DC6B-4601-B491-B0F83F6DD2DA}" type="datetimeFigureOut">
              <a:rPr lang="en-US" smtClean="0"/>
              <a:pPr/>
              <a:t>8/28/2024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63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04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55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6DFF08F-DC6B-4601-B491-B0F83F6DD2DA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34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3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35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727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7616CA0-919D-4A49-9C8A-62FDFB3A5183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759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6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5809" y="1778726"/>
            <a:ext cx="7253151" cy="1612174"/>
          </a:xfrm>
        </p:spPr>
        <p:txBody>
          <a:bodyPr/>
          <a:lstStyle/>
          <a:p>
            <a:r>
              <a:rPr lang="ar-JO" sz="4400" dirty="0" smtClean="0"/>
              <a:t>خطة دراسية:الجهاز التنفسي وأجزاءه  </a:t>
            </a:r>
            <a:r>
              <a:rPr lang="ar-JO" sz="4800" dirty="0" smtClean="0"/>
              <a:t>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60820" y="3775710"/>
            <a:ext cx="4168140" cy="2245179"/>
          </a:xfrm>
        </p:spPr>
        <p:txBody>
          <a:bodyPr>
            <a:normAutofit/>
          </a:bodyPr>
          <a:lstStyle/>
          <a:p>
            <a:pPr algn="r"/>
            <a:r>
              <a:rPr lang="ar-JO" dirty="0" smtClean="0"/>
              <a:t>مشروع التخرج: دبلوم المنتسوري</a:t>
            </a:r>
          </a:p>
          <a:p>
            <a:pPr algn="r"/>
            <a:r>
              <a:rPr lang="ar-JO" dirty="0" smtClean="0"/>
              <a:t>المتدربة: لينا عبداللطيف</a:t>
            </a:r>
          </a:p>
          <a:p>
            <a:pPr algn="r"/>
            <a:r>
              <a:rPr lang="ar-JO" dirty="0" smtClean="0"/>
              <a:t>الدفعة 73</a:t>
            </a:r>
          </a:p>
          <a:p>
            <a:pPr algn="r"/>
            <a:r>
              <a:rPr lang="ar-JO" dirty="0" smtClean="0"/>
              <a:t>باشراف المدربة: اسلام العتوم</a:t>
            </a:r>
          </a:p>
          <a:p>
            <a:pPr algn="r"/>
            <a:r>
              <a:rPr lang="ar-JO" dirty="0" smtClean="0"/>
              <a:t>اغسطس 2024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311" y="2209800"/>
            <a:ext cx="2001229" cy="313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7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35964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/>
              <a:t>خطة دراسية: تعريف الطفل على الجهاز التنفسي و اجزاءه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288870"/>
            <a:ext cx="10149840" cy="5303520"/>
          </a:xfrm>
        </p:spPr>
        <p:txBody>
          <a:bodyPr>
            <a:normAutofit/>
          </a:bodyPr>
          <a:lstStyle/>
          <a:p>
            <a:pPr algn="r"/>
            <a:endParaRPr lang="en-US" sz="2400" b="1" u="sng" dirty="0" smtClean="0"/>
          </a:p>
          <a:p>
            <a:pPr algn="r"/>
            <a:r>
              <a:rPr lang="ar-JO" sz="2400" b="1" u="sng" dirty="0" smtClean="0"/>
              <a:t>الفئة العمرية: </a:t>
            </a:r>
            <a:r>
              <a:rPr lang="ar-JO" dirty="0" smtClean="0"/>
              <a:t>3-6 سنوات</a:t>
            </a:r>
          </a:p>
          <a:p>
            <a:pPr algn="r"/>
            <a:r>
              <a:rPr lang="ar-JO" sz="2400" b="1" u="sng" dirty="0" smtClean="0"/>
              <a:t>المكان</a:t>
            </a:r>
            <a:r>
              <a:rPr lang="ar-JO" dirty="0" smtClean="0"/>
              <a:t>: صف المونتيسوري – تقدم في وقت الدائرة</a:t>
            </a:r>
          </a:p>
          <a:p>
            <a:pPr algn="r"/>
            <a:r>
              <a:rPr lang="ar-JO" sz="2400" b="1" u="sng" dirty="0" smtClean="0"/>
              <a:t>الوقت</a:t>
            </a:r>
            <a:r>
              <a:rPr lang="ar-JO" dirty="0" smtClean="0"/>
              <a:t>: من20-25 دقيقة</a:t>
            </a:r>
          </a:p>
          <a:p>
            <a:pPr algn="r"/>
            <a:r>
              <a:rPr lang="ar-JO" sz="2400" b="1" u="sng" dirty="0" smtClean="0"/>
              <a:t>المواد </a:t>
            </a:r>
            <a:r>
              <a:rPr lang="ar-JO" sz="2400" b="1" u="sng" dirty="0"/>
              <a:t>المسخدمة</a:t>
            </a:r>
            <a:r>
              <a:rPr lang="ar-JO" dirty="0" smtClean="0"/>
              <a:t>:</a:t>
            </a:r>
          </a:p>
          <a:p>
            <a:pPr algn="r"/>
            <a:r>
              <a:rPr lang="ar-JO" dirty="0" smtClean="0"/>
              <a:t>1. مجسم عن الجهاز </a:t>
            </a:r>
            <a:r>
              <a:rPr lang="ar-JO" dirty="0" smtClean="0"/>
              <a:t>التنفسي 2. </a:t>
            </a:r>
            <a:r>
              <a:rPr lang="ar-JO" dirty="0" smtClean="0"/>
              <a:t>الاحجية</a:t>
            </a:r>
            <a:r>
              <a:rPr lang="ar-JO" dirty="0" smtClean="0"/>
              <a:t> على شكل الجهاز التنفسي</a:t>
            </a:r>
            <a:endParaRPr lang="ar-JO" dirty="0" smtClean="0"/>
          </a:p>
          <a:p>
            <a:pPr algn="r"/>
            <a:r>
              <a:rPr lang="ar-JO" dirty="0" smtClean="0"/>
              <a:t> 3. </a:t>
            </a:r>
            <a:r>
              <a:rPr lang="ar-JO" dirty="0" smtClean="0"/>
              <a:t>صور للجهاز </a:t>
            </a:r>
            <a:r>
              <a:rPr lang="ar-JO" dirty="0" smtClean="0"/>
              <a:t>التنفسي 4. تجربة لفهم الية التنفس 5. بطاقات ثلاثية الاجزاء</a:t>
            </a:r>
          </a:p>
          <a:p>
            <a:pPr algn="r"/>
            <a:r>
              <a:rPr lang="ar-JO" sz="2400" b="1" u="sng" dirty="0" smtClean="0"/>
              <a:t>الهدف:</a:t>
            </a:r>
          </a:p>
          <a:p>
            <a:pPr algn="r"/>
            <a:r>
              <a:rPr lang="ar-JO" dirty="0" smtClean="0"/>
              <a:t>1</a:t>
            </a:r>
            <a:r>
              <a:rPr lang="ar-JO" dirty="0" smtClean="0"/>
              <a:t>. ان يتعرف الطفل على مفهوم التنفس (شهيق- زفير)</a:t>
            </a:r>
          </a:p>
          <a:p>
            <a:pPr algn="r"/>
            <a:r>
              <a:rPr lang="ar-JO" dirty="0" smtClean="0"/>
              <a:t>2. ان يتعرف الطفل على الجهاز </a:t>
            </a:r>
            <a:r>
              <a:rPr lang="ar-JO" dirty="0" smtClean="0"/>
              <a:t>التنفسي و اجزاءة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088" y="714757"/>
            <a:ext cx="9720072" cy="964910"/>
          </a:xfrm>
        </p:spPr>
        <p:txBody>
          <a:bodyPr/>
          <a:lstStyle/>
          <a:p>
            <a:pPr algn="r"/>
            <a:r>
              <a:rPr lang="ar-JO" dirty="0" smtClean="0"/>
              <a:t>المقدمة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9888" y="1679667"/>
            <a:ext cx="9720071" cy="4149633"/>
          </a:xfrm>
        </p:spPr>
        <p:txBody>
          <a:bodyPr/>
          <a:lstStyle/>
          <a:p>
            <a:pPr algn="r"/>
            <a:endParaRPr lang="ar-JO" dirty="0" smtClean="0"/>
          </a:p>
          <a:p>
            <a:pPr algn="r"/>
            <a:r>
              <a:rPr lang="ar-JO" dirty="0" smtClean="0"/>
              <a:t>*تم اختيار هذا الموضوع لانه جزء من حياة الانسان ويتعرف على قدرات جسمه العظيمة </a:t>
            </a:r>
          </a:p>
          <a:p>
            <a:pPr algn="r"/>
            <a:r>
              <a:rPr lang="ar-JO" dirty="0" smtClean="0"/>
              <a:t>* تدخل الموجهة وهي تأخذ شهيق و زفير بطريقة واضحه مع حركات الايدي (ضمهم معا ثم فتحهم)    وتبدأ بمناقشة الاطفال لتشويقهم فتسأل:   </a:t>
            </a:r>
          </a:p>
          <a:p>
            <a:pPr algn="r"/>
            <a:r>
              <a:rPr lang="ar-JO" dirty="0" smtClean="0"/>
              <a:t>- هل تستطيعون معرفة ماذا افعل وما اسم هذة الحركة او العملية (التنفس)؟</a:t>
            </a:r>
          </a:p>
          <a:p>
            <a:pPr algn="r"/>
            <a:r>
              <a:rPr lang="ar-JO" dirty="0" smtClean="0"/>
              <a:t>- اخذ كمية من الهواء (الاكسجين) من الانف</a:t>
            </a:r>
          </a:p>
          <a:p>
            <a:pPr algn="r"/>
            <a:r>
              <a:rPr lang="ar-JO" dirty="0" smtClean="0"/>
              <a:t>- اخرج هواء من فمي </a:t>
            </a:r>
          </a:p>
          <a:p>
            <a:pPr algn="r"/>
            <a:r>
              <a:rPr lang="ar-JO" dirty="0" smtClean="0"/>
              <a:t>- هي عملية يفعلها جسمنا بشكل مستمر ومن دون تتفكير عند النوم عند الاكل عند اللعب...</a:t>
            </a:r>
          </a:p>
          <a:p>
            <a:pPr algn="r"/>
            <a:r>
              <a:rPr lang="ar-JO" dirty="0" smtClean="0"/>
              <a:t>- لا يستطيع الانسان العيش بدون هذة العمليه</a:t>
            </a:r>
          </a:p>
          <a:p>
            <a:pPr algn="r"/>
            <a:r>
              <a:rPr lang="ar-JO" b="1" dirty="0" smtClean="0"/>
              <a:t>- وهكذا</a:t>
            </a:r>
            <a:r>
              <a:rPr lang="ar-JO" dirty="0" smtClean="0"/>
              <a:t>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99314" y="339634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7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الاهداف المباشرة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JO" dirty="0"/>
              <a:t> </a:t>
            </a:r>
            <a:r>
              <a:rPr lang="ar-JO" dirty="0" smtClean="0"/>
              <a:t>بناء حول الرغبة الطبيعية للطفل للاستكشاف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dirty="0" smtClean="0"/>
              <a:t> مساعدة الطفل على تطوير معرفة عمل الجهاز التنفسي للانسان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dirty="0" smtClean="0"/>
              <a:t> مساعدة الطفل على تطوير مهارة التنفس العميق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dirty="0" smtClean="0"/>
              <a:t> مساعدة الطفل على استكشاف جسمه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dirty="0" smtClean="0"/>
              <a:t> مساعدة الطفل لاختبار و عمل تجارب  جديدة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dirty="0" smtClean="0"/>
              <a:t> مساعدة الطفل على التعرف على انواع مختلفة من اجهزة الجسم الحيوية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dirty="0" smtClean="0"/>
              <a:t> ان يتعرف الطفل على اجزاء الجهاز التفسي كالرئتين والانف والقصبات الهوائية والحجاب الحاجز</a:t>
            </a:r>
          </a:p>
        </p:txBody>
      </p:sp>
    </p:spTree>
    <p:extLst>
      <p:ext uri="{BB962C8B-B14F-4D97-AF65-F5344CB8AC3E}">
        <p14:creationId xmlns:p14="http://schemas.microsoft.com/office/powerpoint/2010/main" val="122845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522641"/>
              </p:ext>
            </p:extLst>
          </p:nvPr>
        </p:nvGraphicFramePr>
        <p:xfrm>
          <a:off x="845820" y="502919"/>
          <a:ext cx="9776460" cy="585922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888230"/>
                <a:gridCol w="4888230"/>
              </a:tblGrid>
              <a:tr h="2154779">
                <a:tc>
                  <a:txBody>
                    <a:bodyPr/>
                    <a:lstStyle/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JO" sz="1600" b="0" dirty="0" smtClean="0"/>
                        <a:t>عندما</a:t>
                      </a:r>
                      <a:r>
                        <a:rPr lang="ar-JO" sz="1600" b="0" baseline="0" dirty="0" smtClean="0"/>
                        <a:t> يتعرف الاطفال على عملية التنفس تبدأ الموجهة بعرض مجسم الجهاز التنفسي على الاطفال وتعرفهم على اجزاءه تمهيدا لتعليمها لهم مستخدمه بطاقات المصطلحات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JO" sz="1600" b="0" baseline="0" dirty="0" smtClean="0"/>
                        <a:t>تقوم الموجهة بالتركيز على صور اجزاء الجهاز التنفسي خاصة الانف والرئتين والحجاب الحاجز</a:t>
                      </a:r>
                    </a:p>
                    <a:p>
                      <a:pPr marL="285750" indent="-285750" algn="r">
                        <a:buFontTx/>
                        <a:buChar char="-"/>
                      </a:pPr>
                      <a:endParaRPr lang="en-US" sz="16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ar-JO" dirty="0" smtClean="0"/>
                        <a:t>مجريات الحصة </a:t>
                      </a:r>
                    </a:p>
                    <a:p>
                      <a:pPr algn="ctr">
                        <a:lnSpc>
                          <a:spcPct val="250000"/>
                        </a:lnSpc>
                      </a:pPr>
                      <a:endParaRPr lang="ar-JO" dirty="0" smtClean="0"/>
                    </a:p>
                    <a:p>
                      <a:pPr algn="ctr">
                        <a:lnSpc>
                          <a:spcPct val="250000"/>
                        </a:lnSpc>
                      </a:pP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6901">
                <a:tc>
                  <a:txBody>
                    <a:bodyPr/>
                    <a:lstStyle/>
                    <a:p>
                      <a:pPr algn="r"/>
                      <a:r>
                        <a:rPr lang="ar-JO" sz="1600" b="0" dirty="0" smtClean="0"/>
                        <a:t>- تطلب الموجهة من  الاطفال عمل تجربة التنفس من خلال النفخ في الشلمونه و مشاهدة</a:t>
                      </a:r>
                      <a:r>
                        <a:rPr lang="ar-JO" sz="1600" b="0" baseline="0" dirty="0" smtClean="0"/>
                        <a:t> ا</a:t>
                      </a:r>
                      <a:r>
                        <a:rPr lang="ar-JO" sz="1600" b="0" dirty="0" smtClean="0"/>
                        <a:t>لاكياس كيف</a:t>
                      </a:r>
                      <a:r>
                        <a:rPr lang="ar-JO" sz="1600" b="0" baseline="0" dirty="0" smtClean="0"/>
                        <a:t> تبدأ با</a:t>
                      </a:r>
                      <a:r>
                        <a:rPr lang="ar-JO" sz="1600" b="0" dirty="0" smtClean="0"/>
                        <a:t>لنفخ ثم تفرغ</a:t>
                      </a:r>
                      <a:r>
                        <a:rPr lang="ar-JO" sz="1600" b="0" baseline="0" dirty="0" smtClean="0"/>
                        <a:t> من الهواء تماما مثل ملئ الرئة بالشهيق ثم الزفير</a:t>
                      </a:r>
                    </a:p>
                    <a:p>
                      <a:pPr algn="r"/>
                      <a:r>
                        <a:rPr lang="ar-JO" sz="1600" b="0" dirty="0" smtClean="0"/>
                        <a:t>- ثم تركيب</a:t>
                      </a:r>
                      <a:r>
                        <a:rPr lang="ar-JO" sz="1600" b="0" baseline="0" dirty="0" smtClean="0"/>
                        <a:t> لعبة البازل على شكل الجهاز التنفسي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50000"/>
                        </a:lnSpc>
                      </a:pPr>
                      <a:r>
                        <a:rPr lang="ar-JO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النشاط</a:t>
                      </a:r>
                      <a:r>
                        <a:rPr lang="ar-JO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اللاحق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6901">
                <a:tc>
                  <a:txBody>
                    <a:bodyPr/>
                    <a:lstStyle/>
                    <a:p>
                      <a:pPr algn="r"/>
                      <a:r>
                        <a:rPr lang="ar-JO" sz="1600" b="0" dirty="0" smtClean="0"/>
                        <a:t>الجهاز التنفسي،</a:t>
                      </a:r>
                      <a:r>
                        <a:rPr lang="ar-JO" sz="1600" b="0" baseline="0" dirty="0" smtClean="0"/>
                        <a:t> الرئة، القصبة الهوائية، الحجاب الحاجز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50000"/>
                        </a:lnSpc>
                      </a:pPr>
                      <a:r>
                        <a:rPr lang="ar-JO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تعليم اللغة والمفردات الملائمة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6901">
                <a:tc>
                  <a:txBody>
                    <a:bodyPr/>
                    <a:lstStyle/>
                    <a:p>
                      <a:pPr algn="r"/>
                      <a:r>
                        <a:rPr lang="ar-JO" sz="1600" b="0" dirty="0" smtClean="0"/>
                        <a:t>يتمكن الطفل من التعرف و تسمية اجزاء</a:t>
                      </a:r>
                      <a:r>
                        <a:rPr lang="ar-JO" sz="1600" b="0" baseline="0" dirty="0" smtClean="0"/>
                        <a:t> الجهاز التنفسي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50000"/>
                        </a:lnSpc>
                      </a:pPr>
                      <a:r>
                        <a:rPr lang="ar-JO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الخلاصة ونتاجات التعلم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70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02386"/>
          </a:xfrm>
        </p:spPr>
        <p:txBody>
          <a:bodyPr/>
          <a:lstStyle/>
          <a:p>
            <a:pPr algn="r"/>
            <a:r>
              <a:rPr lang="ar-JO" dirty="0" smtClean="0"/>
              <a:t>مخطط المشروع</a:t>
            </a:r>
            <a:endParaRPr lang="en-US" dirty="0"/>
          </a:p>
        </p:txBody>
      </p:sp>
      <p:graphicFrame>
        <p:nvGraphicFramePr>
          <p:cNvPr id="4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784959"/>
              </p:ext>
            </p:extLst>
          </p:nvPr>
        </p:nvGraphicFramePr>
        <p:xfrm>
          <a:off x="822960" y="1333501"/>
          <a:ext cx="10133965" cy="4770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681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2422</TotalTime>
  <Words>436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Century Gothic</vt:lpstr>
      <vt:lpstr>Garamond</vt:lpstr>
      <vt:lpstr>Tahoma</vt:lpstr>
      <vt:lpstr>Wingdings</vt:lpstr>
      <vt:lpstr>Savon</vt:lpstr>
      <vt:lpstr>خطة دراسية:الجهاز التنفسي وأجزاءه   </vt:lpstr>
      <vt:lpstr>خطة دراسية: تعريف الطفل على الجهاز التنفسي و اجزاءه</vt:lpstr>
      <vt:lpstr>المقدمة</vt:lpstr>
      <vt:lpstr>الاهداف المباشرة</vt:lpstr>
      <vt:lpstr>PowerPoint Presentation</vt:lpstr>
      <vt:lpstr>مخطط المشروع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خطة دراسية:الجهاز التنفسي وأجزاءه</dc:title>
  <dc:creator>User</dc:creator>
  <cp:lastModifiedBy>User</cp:lastModifiedBy>
  <cp:revision>32</cp:revision>
  <dcterms:created xsi:type="dcterms:W3CDTF">2024-08-27T21:17:18Z</dcterms:created>
  <dcterms:modified xsi:type="dcterms:W3CDTF">2024-08-29T15:21:33Z</dcterms:modified>
</cp:coreProperties>
</file>