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E264-9EFD-48A3-B9C9-D8C0042B3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A6FE6-B65D-493A-AF84-7CE56E405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8A9F-48E8-48A7-BAC4-AF1F36D5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3CBB-26A8-4E72-9586-04A00D1D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77E7A-6FA7-4587-B1E2-6F44FF97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04FB-072E-4125-A7FB-91B904EA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973B8-E4C7-4FD1-ADA8-C84225B53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0DC9-BD94-4BD6-A691-B84D8620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6DD76-F186-43BE-BBB1-59F63A3C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F3E98-284B-406B-9093-45626423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99FB9-5E7C-480C-B4BE-5C84AA9B3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EB0F2-C447-4D8A-A0FB-837DBC499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7C912-B7C9-40A0-8FFC-E5373C08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CF4C-69A5-4D30-A703-C60FCC5F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DD091-CEBC-4EFB-9846-40233368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EF78-CBB6-4BAB-9FCC-C66DE3D4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491AD-0036-4F27-B3FE-E22251331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F6C3E-B59F-4D12-ACD0-635C7EAFA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637A0-44F3-44A1-8E76-B6E05537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CC441-A9DD-471C-B767-070FA4DF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8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DBE8-A795-4521-A1AF-87B0F041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373CE-F3D7-45F6-A885-525AA2A5D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C37B2-1BBE-49F4-88F7-BDEE31EB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765A-C947-4943-9AB3-A8DB88E9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9A929-93F6-412F-B013-81F57C35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4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E9D8-9D1A-473E-9877-DB2A910D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86500-AFCC-4D01-864E-2DA382D96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76E39-D23D-48AD-B86D-F266E2664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D5DAD-B946-4871-BDC5-AE20D008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00B5-34AE-4F73-915A-18E9C978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08DDC-5EA4-4890-AE88-E76372CE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D7BA-8BD0-4E0D-A8AF-BAF49719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C7F72-CF79-4004-9C69-D00ECD83E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6DC48-BD70-443E-B457-8A66723D8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78232-249B-4B31-A470-591A56A18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FBBF6-A21D-46E3-8E7D-567265D9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A4318-F662-49E1-B351-38492D54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DB44B-8A3B-4996-AE02-3FA0A802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28536-1B1A-4BB3-824F-4F0E630C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6C98-F30E-4F06-9F70-DB07B88B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2370C-1315-4757-BF3D-B7E5504F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19334-4CC5-4736-B4C0-2227AC51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225C-AD77-4753-A478-8CECF95C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4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B247-5A0A-4910-BD9B-D6357581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3FBD2-2EE0-44FB-801F-6A857233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F9CE-DD0B-46E2-82AE-387899FD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8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816C-4B38-4B92-91A4-5F4F186C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5C42A-2B4B-4BBA-8EE4-04F76B80E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C2227-5D91-47A9-A0D7-F153912D7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16093-7B8C-428E-ACEC-B1B51370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CA070-AA48-4DCF-8B5C-AFA8DCE1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84492-A381-469D-AD25-0E1346BF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7D08-0D6C-4D28-890B-33760E65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50ECB-14C3-43B9-B45E-75C030E20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205EA-6232-4043-A6E4-15E8B535E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E7581-B8EA-4F2E-B182-FA0A0B6BB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2706B-8E7A-471F-8D2E-6188C90E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8C8E-E9CC-4C00-80EC-0A9C8010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D10AD-E1CA-4ED2-9E4B-1ADB8F77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6B70-F730-4DCB-AFB5-DBB89CADF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EB6E-41D6-4649-97EF-2DA5AF257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718D4-BD09-4D48-A137-4C2F0914D8DE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8433-D0B1-44F6-BAC2-EC9A87A27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78E0C-A63E-4031-A9AE-A5C48FD25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C5544-1CC0-4FCA-AA76-5BB00B1A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65E9-B4AC-4599-994A-A14DE30C3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35008-91D5-4D3F-8A98-D4376B1105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4" name="WhatsApp Video 2025-04-27 at 11.08.56 PM">
            <a:hlinkClick r:id="" action="ppaction://media"/>
            <a:extLst>
              <a:ext uri="{FF2B5EF4-FFF2-40B4-BE49-F238E27FC236}">
                <a16:creationId xmlns:a16="http://schemas.microsoft.com/office/drawing/2014/main" id="{70E10CA6-446B-46E1-A045-B13019573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9412" y="0"/>
            <a:ext cx="773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8213-5057-4A72-AC80-F931612F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2CBC-8F05-4942-87C4-C002C8212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5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WhatsApp Video 2025-04-27 at 11.09.30 PM">
            <a:hlinkClick r:id="" action="ppaction://media"/>
            <a:extLst>
              <a:ext uri="{FF2B5EF4-FFF2-40B4-BE49-F238E27FC236}">
                <a16:creationId xmlns:a16="http://schemas.microsoft.com/office/drawing/2014/main" id="{BECE2E50-8248-4BF2-A44C-642B66B44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2519" y="0"/>
            <a:ext cx="746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34A7-8B00-49F8-9C3C-A7AB83E3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81A1B-4B04-4C34-BC61-DDDE85EF3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4" name="WhatsApp Video 2025-04-27 at 11.09.58 PM">
            <a:hlinkClick r:id="" action="ppaction://media"/>
            <a:extLst>
              <a:ext uri="{FF2B5EF4-FFF2-40B4-BE49-F238E27FC236}">
                <a16:creationId xmlns:a16="http://schemas.microsoft.com/office/drawing/2014/main" id="{D6C7E2D0-F872-4D14-9DAD-D1BAB2F6C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5282" y="0"/>
            <a:ext cx="6589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BCBC-60A6-4E8F-A652-F03F8A4C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C5A8E-DBAE-415F-82C9-BF92164E4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WhatsApp Video 2025-04-27 at 11.10.07 PM">
            <a:hlinkClick r:id="" action="ppaction://media"/>
            <a:extLst>
              <a:ext uri="{FF2B5EF4-FFF2-40B4-BE49-F238E27FC236}">
                <a16:creationId xmlns:a16="http://schemas.microsoft.com/office/drawing/2014/main" id="{5625C8FE-28A1-4EC3-B6A1-4A283397B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942" y="0"/>
            <a:ext cx="7100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Widescreen</PresentationFormat>
  <Paragraphs>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 </vt:lpstr>
      <vt:lpstr> </vt:lpstr>
      <vt:lpstr>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ahmad ghlilat</dc:creator>
  <cp:lastModifiedBy>ahmad ghlilat</cp:lastModifiedBy>
  <cp:revision>1</cp:revision>
  <dcterms:created xsi:type="dcterms:W3CDTF">2025-04-27T19:57:52Z</dcterms:created>
  <dcterms:modified xsi:type="dcterms:W3CDTF">2025-04-27T20:19:08Z</dcterms:modified>
</cp:coreProperties>
</file>