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5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896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19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2784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91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60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8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4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0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3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9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9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4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0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CC4B-143A-40D2-9FA2-1CDFA62F0CB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9C988B-1F8C-4708-AED4-E0D50D984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9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380" y="0"/>
            <a:ext cx="9144000" cy="933061"/>
          </a:xfrm>
        </p:spPr>
        <p:txBody>
          <a:bodyPr>
            <a:normAutofit/>
          </a:bodyPr>
          <a:lstStyle/>
          <a:p>
            <a:r>
              <a:rPr lang="ar-SA" sz="4000" dirty="0" smtClean="0"/>
              <a:t>الحواس الخمسة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30220"/>
            <a:ext cx="9144000" cy="4991877"/>
          </a:xfrm>
        </p:spPr>
        <p:txBody>
          <a:bodyPr>
            <a:normAutofit fontScale="47500" lnSpcReduction="20000"/>
          </a:bodyPr>
          <a:lstStyle/>
          <a:p>
            <a:r>
              <a:rPr lang="ar-SA" sz="4400" dirty="0" smtClean="0"/>
              <a:t>الحواس الخمس هي وسائل الإدراك لدى الكائنات الحية التي تساعد في التعرف على الأشياء وتصنيفها لإدراك أهميتها</a:t>
            </a:r>
          </a:p>
          <a:p>
            <a:pPr algn="r"/>
            <a:r>
              <a:rPr lang="ar-SA" sz="4400" dirty="0" smtClean="0"/>
              <a:t>نستخدم حاسة البصرللؤرية ومشاهدة الالوان </a:t>
            </a:r>
            <a:r>
              <a:rPr lang="ar-SA" sz="5100" dirty="0" smtClean="0"/>
              <a:t>والمشي</a:t>
            </a:r>
          </a:p>
          <a:p>
            <a:pPr algn="r"/>
            <a:r>
              <a:rPr lang="ar-SA" sz="5100" dirty="0" smtClean="0"/>
              <a:t>وحاسة الشمتتخدم لملاحظة رائحة الاطعمة والعطوربينما حاسة السمع لمتيزالاصوات المختلفة من حولنا اما حاسة التذوق لمعرفة نكهات الطعام وحاسة اللمس تستخدم عند لمس الاشياء ومعرفة درجات الحرارة.</a:t>
            </a:r>
          </a:p>
          <a:p>
            <a:pPr algn="r"/>
            <a:r>
              <a:rPr lang="ar-SA" sz="5100" dirty="0" smtClean="0"/>
              <a:t>الاهداف:</a:t>
            </a:r>
          </a:p>
          <a:p>
            <a:pPr algn="r"/>
            <a:r>
              <a:rPr lang="ar-SA" sz="5100" dirty="0" smtClean="0"/>
              <a:t>يتعرف الطفل على الحواس والاعضاء المسؤلة عنها </a:t>
            </a:r>
          </a:p>
          <a:p>
            <a:pPr algn="r"/>
            <a:r>
              <a:rPr lang="ar-SA" sz="5100" dirty="0" smtClean="0"/>
              <a:t>معرفة اهمية كل حاسة وفي ماذا تستخدم </a:t>
            </a:r>
          </a:p>
          <a:p>
            <a:pPr algn="r"/>
            <a:r>
              <a:rPr lang="ar-SA" sz="5100" dirty="0" smtClean="0"/>
              <a:t>مساعدة الطفل على استكشاف تجارب جديده</a:t>
            </a:r>
          </a:p>
          <a:p>
            <a:pPr algn="r"/>
            <a:r>
              <a:rPr lang="ar-SA" sz="5100" dirty="0" smtClean="0"/>
              <a:t>تطوير استخدام الحواس ومساعدة الطفل على تميز الروائح</a:t>
            </a:r>
          </a:p>
          <a:p>
            <a:pPr algn="r"/>
            <a:r>
              <a:rPr lang="ar-SA" sz="5100" dirty="0" smtClean="0"/>
              <a:t> </a:t>
            </a:r>
            <a:endParaRPr lang="en-US" sz="5100" dirty="0"/>
          </a:p>
        </p:txBody>
      </p:sp>
    </p:spTree>
    <p:extLst>
      <p:ext uri="{BB962C8B-B14F-4D97-AF65-F5344CB8AC3E}">
        <p14:creationId xmlns:p14="http://schemas.microsoft.com/office/powerpoint/2010/main" val="288474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dirty="0" smtClean="0"/>
              <a:t>المكان صف المنتسوري</a:t>
            </a:r>
          </a:p>
          <a:p>
            <a:pPr marL="0" indent="0" algn="r">
              <a:buNone/>
            </a:pPr>
            <a:r>
              <a:rPr lang="ar-SA" dirty="0" smtClean="0"/>
              <a:t>الفئة العمرية من 3الي 5</a:t>
            </a:r>
          </a:p>
          <a:p>
            <a:pPr marL="0" indent="0" algn="r">
              <a:buNone/>
            </a:pPr>
            <a:r>
              <a:rPr lang="ar-SA" dirty="0" smtClean="0"/>
              <a:t>اللغة الحواس الخمسة,البصر السمع التذوق اللمس الشم </a:t>
            </a:r>
          </a:p>
          <a:p>
            <a:pPr marL="0" indent="0" algn="r">
              <a:buNone/>
            </a:pPr>
            <a:r>
              <a:rPr lang="ar-SA" dirty="0" smtClean="0"/>
              <a:t>الخلاصة يتعرف الطفل على الحواس والاعضاء المسؤلة عنها </a:t>
            </a:r>
          </a:p>
        </p:txBody>
      </p:sp>
    </p:spTree>
    <p:extLst>
      <p:ext uri="{BB962C8B-B14F-4D97-AF65-F5344CB8AC3E}">
        <p14:creationId xmlns:p14="http://schemas.microsoft.com/office/powerpoint/2010/main" val="36713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مخطط المشروع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SA" dirty="0" smtClean="0"/>
              <a:t>المواد الحسية اقمشة اللمس </a:t>
            </a:r>
          </a:p>
          <a:p>
            <a:pPr marL="0" indent="0" algn="r">
              <a:buNone/>
            </a:pPr>
            <a:r>
              <a:rPr lang="ar-SA" dirty="0" smtClean="0"/>
              <a:t>تمارين الحياة العملية استخدام المشابك والنقل </a:t>
            </a:r>
          </a:p>
          <a:p>
            <a:pPr marL="0" indent="0" algn="r">
              <a:buNone/>
            </a:pPr>
            <a:r>
              <a:rPr lang="ar-SA" dirty="0" smtClean="0"/>
              <a:t>الرياضيات استخدام العدادات</a:t>
            </a:r>
          </a:p>
          <a:p>
            <a:pPr marL="0" indent="0" algn="r">
              <a:buNone/>
            </a:pPr>
            <a:r>
              <a:rPr lang="ar-SA" dirty="0" smtClean="0"/>
              <a:t>اللغة السمع البصر الشم اللمس الذوق </a:t>
            </a:r>
          </a:p>
          <a:p>
            <a:pPr marL="0" indent="0" algn="r">
              <a:buNone/>
            </a:pPr>
            <a:r>
              <a:rPr lang="ar-SA" dirty="0" smtClean="0"/>
              <a:t>المواد الثقافية تجربة نقل الحبوب مع اغماض العنين </a:t>
            </a:r>
          </a:p>
          <a:p>
            <a:pPr marL="0" indent="0" algn="r">
              <a:buNone/>
            </a:pPr>
            <a:r>
              <a:rPr lang="ar-SA" smtClean="0"/>
              <a:t>المواد الابداعية انشودة الحواس الخمسة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904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141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Tahoma</vt:lpstr>
      <vt:lpstr>Trebuchet MS</vt:lpstr>
      <vt:lpstr>Wingdings 3</vt:lpstr>
      <vt:lpstr>Facet</vt:lpstr>
      <vt:lpstr>الحواس الخمسة</vt:lpstr>
      <vt:lpstr>PowerPoint Presentation</vt:lpstr>
      <vt:lpstr>مخطط المشروع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الحواس الخمسة</dc:title>
  <dc:creator>Windows User</dc:creator>
  <cp:lastModifiedBy>Windows User</cp:lastModifiedBy>
  <cp:revision>3</cp:revision>
  <dcterms:created xsi:type="dcterms:W3CDTF">2024-07-11T19:47:19Z</dcterms:created>
  <dcterms:modified xsi:type="dcterms:W3CDTF">2024-07-11T20:13:04Z</dcterms:modified>
</cp:coreProperties>
</file>