
<file path=[Content_Types].xml><?xml version="1.0" encoding="utf-8"?>
<Types xmlns="http://schemas.openxmlformats.org/package/2006/content-types">
  <Default Extension="jpeg" ContentType="image/j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78" d="100"/>
          <a:sy n="78" d="100"/>
        </p:scale>
        <p:origin x="850" y="7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16F62B-DDBA-3CE9-E614-4FF5891F80B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5BE1571-1D5C-9297-838C-52BA40A5ED6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01B49D8-7753-2BA1-9CA2-C3C8B119592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E292A9A-42E5-2821-8033-E6FEF1629D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D9FA727-2CB3-DC24-9B1E-3E16821C72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3909508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F8BB10-C519-1C2D-A2AA-7B468741A4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A0EC77F-D650-4FCD-A5BA-E7C114D366C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53C3600-C8A7-1DEE-02FC-D5C2093C51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DE7880E-19AD-D138-7678-924DF66CC1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F5E1AFA-FABE-66FC-5DCF-74685509AF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988793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A5D402-2F7C-92A0-A64B-D1DEF6A32F0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C1C324A-A98F-3599-372D-5271C8987D7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DC6EEC9-3317-CC83-735B-73ADD7EBD14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94B85F0-1E96-1D04-E20A-6BFBF3F065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8C24624-100C-D8C5-6A81-89E9110DE7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0912536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6052CD-8E0E-8A34-356A-197E9190388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F6F4AD4-D397-F594-96F9-087B3FBE63E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456BAAA-1036-20C8-0603-A55AE2BA445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C56F781-36C9-0C78-BC7B-B79F55AA58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8B7039B-EC74-CFA3-01AB-AA38348D538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B0C8202-9C5B-D436-32E9-027D53EAC1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93787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5FDA7E-7CEF-6EA2-7D8E-F371360326F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88E6A38-D98F-2558-1D4D-DD6DE43714F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B5977B7-1A72-4095-C910-93B719EC0BE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0CA803A-483E-520C-F3D6-5374FA78CC6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E5FC9C9-AE24-38BA-D0E9-1716FB1487B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D3E19EE-87FA-2720-C6D0-FA53463E6C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E57685A9-4B90-7D30-BBC3-DA81A17145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0229F3C-7A56-5B6E-F5AA-6F8AE817C0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18806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DA9F6F-2604-CF83-5FAB-082C707518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4014673-91DE-9317-7D32-B94FB0D3B74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0D4888B-3E4B-FF4B-E78A-A4FEAA9EF85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AEED368-36AF-4034-D817-64B71BDBB1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174950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4059FCE-9B0F-0DB6-2482-204C68B145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BDCA933-BD98-B647-4AF4-76B5F138AF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78EF575-710F-7A07-6B95-F0DA47179A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52271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37C7CC9-D942-48E1-B8DC-7AF65FCFCC6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25AE660-9A19-22F0-E8B3-3BD33938D40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5286B2B-4E6F-D03B-111C-F897F6731B6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944D78B-CB87-6BE4-9D03-6F8106E3FC1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248FD44-7492-572A-893A-D42104AF0B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4C910D3-6A9B-0194-00C3-FC301F186E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664612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CFE2AF-4108-9F23-3E7B-52051F8902A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136EFB83-E614-A48B-5B26-1A8AE5564BB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EF85F43-6A36-01F5-CA75-53CD855376D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345DDF0-212D-D34E-19D3-076845A36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8635DA5-5642-A4CC-6549-94116D4782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6980D11-ABB1-2920-C4D2-599960E8071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094535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7EDBBD2-23AB-B0E3-D31A-C687B7180C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6AF4255-943E-4EF7-C69B-E26413B9E42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01E5679-62CE-D51F-2DAE-D3745C6113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EB11463-E9B6-90A6-4DCA-507F31502E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278E571-3253-80CE-F032-DCD9A6ED5FD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267300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7B03A07A-E9A5-06B2-C874-D6B4B9857CC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B55EF46-8288-3179-67F0-191D3AEDFA9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8D731F8-7E7B-266D-FC34-B185078371B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C8CA59C-717E-59D2-06C9-F2015DFF40F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C3F7509-C6AB-5EE6-F522-A8DCE0470E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23752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316AC0A-7E96-20C0-0FD8-50BDBE329B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5C964F2-D4FE-1725-E0DD-135930C81B3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D7CF6DD-F9E2-EA37-A74E-DD905FE3249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396F67F-0D71-4A76-B4A7-E0E518EEAE7C}" type="datetimeFigureOut">
              <a:rPr lang="en-US" smtClean="0"/>
              <a:t>10-Mar-25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9D2B5F6-390D-1E3B-DCAC-21DDAE7A9C2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5362D76-4111-4A91-1AA3-A0B32F71F9F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EE24F2F-794A-4DFA-802B-DBB22DC331A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112178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microsoft.com/office/2007/relationships/media" Target="../media/media2.mp4"/><Relationship Id="rId7" Type="http://schemas.openxmlformats.org/officeDocument/2006/relationships/slideLayout" Target="../slideLayouts/slideLayout1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video" Target="../media/media3.mp4"/><Relationship Id="rId5" Type="http://schemas.microsoft.com/office/2007/relationships/media" Target="../media/media3.mp4"/><Relationship Id="rId10" Type="http://schemas.openxmlformats.org/officeDocument/2006/relationships/image" Target="../media/image3.png"/><Relationship Id="rId4" Type="http://schemas.openxmlformats.org/officeDocument/2006/relationships/video" Target="../media/media2.mp4"/><Relationship Id="rId9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microsoft.com/office/2007/relationships/media" Target="../media/media5.mp4"/><Relationship Id="rId7" Type="http://schemas.openxmlformats.org/officeDocument/2006/relationships/image" Target="../media/image5.png"/><Relationship Id="rId2" Type="http://schemas.openxmlformats.org/officeDocument/2006/relationships/video" Target="../media/media4.mp4"/><Relationship Id="rId1" Type="http://schemas.microsoft.com/office/2007/relationships/media" Target="../media/media4.mp4"/><Relationship Id="rId6" Type="http://schemas.openxmlformats.org/officeDocument/2006/relationships/image" Target="../media/image4.png"/><Relationship Id="rId5" Type="http://schemas.openxmlformats.org/officeDocument/2006/relationships/slideLayout" Target="../slideLayouts/slideLayout1.xml"/><Relationship Id="rId4" Type="http://schemas.openxmlformats.org/officeDocument/2006/relationships/video" Target="../media/media5.mp4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Video 5">
            <a:hlinkClick r:id="" action="ppaction://media"/>
            <a:extLst>
              <a:ext uri="{FF2B5EF4-FFF2-40B4-BE49-F238E27FC236}">
                <a16:creationId xmlns:a16="http://schemas.microsoft.com/office/drawing/2014/main" id="{71DFB6C9-1C64-2D1F-A0E7-711B89421BC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98425" y="98425"/>
            <a:ext cx="3657600" cy="6461125"/>
          </a:xfrm>
          <a:prstGeom prst="rect">
            <a:avLst/>
          </a:prstGeom>
        </p:spPr>
      </p:pic>
      <p:pic>
        <p:nvPicPr>
          <p:cNvPr id="13" name="Video 4">
            <a:hlinkClick r:id="" action="ppaction://media"/>
            <a:extLst>
              <a:ext uri="{FF2B5EF4-FFF2-40B4-BE49-F238E27FC236}">
                <a16:creationId xmlns:a16="http://schemas.microsoft.com/office/drawing/2014/main" id="{7A3ED23D-8420-5565-38B9-2495F7A2F3AE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4109986" y="98425"/>
            <a:ext cx="3657600" cy="6461125"/>
          </a:xfrm>
          <a:prstGeom prst="rect">
            <a:avLst/>
          </a:prstGeom>
        </p:spPr>
      </p:pic>
      <p:pic>
        <p:nvPicPr>
          <p:cNvPr id="14" name="Video 3">
            <a:hlinkClick r:id="" action="ppaction://media"/>
            <a:extLst>
              <a:ext uri="{FF2B5EF4-FFF2-40B4-BE49-F238E27FC236}">
                <a16:creationId xmlns:a16="http://schemas.microsoft.com/office/drawing/2014/main" id="{0A9E879C-689E-50FD-BA8A-8B911E67E3A2}"/>
              </a:ext>
            </a:extLst>
          </p:cNvPr>
          <p:cNvPicPr>
            <a:picLocks noChangeAspect="1"/>
          </p:cNvPicPr>
          <p:nvPr>
            <a:vide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10"/>
          <a:stretch>
            <a:fillRect/>
          </a:stretch>
        </p:blipFill>
        <p:spPr>
          <a:xfrm>
            <a:off x="8121547" y="98425"/>
            <a:ext cx="3657600" cy="6461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912132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97950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69528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" dur="69543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10"/>
                </p:tgtEl>
              </p:cMediaNode>
            </p:video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1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>
                      <p:stCondLst>
                        <p:cond delay="0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0" dur="1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"/>
                  </p:tgtEl>
                </p:cond>
              </p:nextCondLst>
            </p:seq>
            <p:video>
              <p:cMediaNode vol="80000">
                <p:cTn id="21" fill="hold" display="0">
                  <p:stCondLst>
                    <p:cond delay="indefinite"/>
                  </p:stCondLst>
                </p:cTn>
                <p:tgtEl>
                  <p:spTgt spid="13"/>
                </p:tgtEl>
              </p:cMediaNode>
            </p:video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6" dur="1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video>
              <p:cMediaNode vol="80000">
                <p:cTn id="27" fill="hold" display="0">
                  <p:stCondLst>
                    <p:cond delay="indefinite"/>
                  </p:stCondLst>
                </p:cTn>
                <p:tgtEl>
                  <p:spTgt spid="14"/>
                </p:tgtEl>
              </p:cMediaNode>
            </p:video>
            <p:seq concurrent="1" nextAc="seek">
              <p:cTn id="28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9" fill="hold">
                      <p:stCondLst>
                        <p:cond delay="0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32" dur="1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2A18CBC-08C9-86CD-E239-48E77AEBF71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Video 2">
            <a:hlinkClick r:id="" action="ppaction://media"/>
            <a:extLst>
              <a:ext uri="{FF2B5EF4-FFF2-40B4-BE49-F238E27FC236}">
                <a16:creationId xmlns:a16="http://schemas.microsoft.com/office/drawing/2014/main" id="{0A26B04B-2945-30A6-5406-84E7E6581CE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511380" y="198437"/>
            <a:ext cx="3657600" cy="6461125"/>
          </a:xfrm>
          <a:prstGeom prst="rect">
            <a:avLst/>
          </a:prstGeom>
        </p:spPr>
      </p:pic>
      <p:pic>
        <p:nvPicPr>
          <p:cNvPr id="10" name="Video 1">
            <a:hlinkClick r:id="" action="ppaction://media"/>
            <a:extLst>
              <a:ext uri="{FF2B5EF4-FFF2-40B4-BE49-F238E27FC236}">
                <a16:creationId xmlns:a16="http://schemas.microsoft.com/office/drawing/2014/main" id="{3C95728F-A423-1BDA-604C-C8D5C7635FA9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4640928" y="198436"/>
            <a:ext cx="3657600" cy="6461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07432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200323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92533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>
                <p:cTn id="17" fill="hold" display="0">
                  <p:stCondLst>
                    <p:cond delay="indefinite"/>
                  </p:stCondLst>
                </p:cTn>
                <p:tgtEl>
                  <p:spTgt spid="10"/>
                </p:tgtEl>
              </p:cMediaNode>
            </p:video>
            <p:seq concurrent="1" nextAc="seek">
              <p:cTn id="18" restart="whenNotActive" fill="hold" evtFilter="cancelBubble" nodeType="interactiveSeq">
                <p:stCondLst>
                  <p:cond evt="onClick" delay="0">
                    <p:tgtEl>
                      <p:spTgt spid="1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" fill="hold">
                      <p:stCondLst>
                        <p:cond delay="0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2" dur="1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"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</TotalTime>
  <Words>0</Words>
  <Application>Microsoft Office PowerPoint</Application>
  <PresentationFormat>Widescreen</PresentationFormat>
  <Paragraphs>0</Paragraphs>
  <Slides>2</Slides>
  <Notes>0</Notes>
  <HiddenSlides>0</HiddenSlides>
  <MMClips>5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6" baseType="lpstr">
      <vt:lpstr>Arial</vt:lpstr>
      <vt:lpstr>Calibri</vt:lpstr>
      <vt:lpstr>Calibri Light</vt:lpstr>
      <vt:lpstr>Office Theme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Ahmad Alessa</dc:creator>
  <cp:lastModifiedBy>Ahmad Alessa</cp:lastModifiedBy>
  <cp:revision>2</cp:revision>
  <dcterms:created xsi:type="dcterms:W3CDTF">2025-03-10T18:38:55Z</dcterms:created>
  <dcterms:modified xsi:type="dcterms:W3CDTF">2025-03-10T18:42:11Z</dcterms:modified>
</cp:coreProperties>
</file>