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605;&#1588;&#1585;&#1608;&#1593;%20&#1601;&#1582;&#1585;\VID-20250509-WA0000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8915400" cy="3600450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5" name="VID-20250509-WA0000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2</cp:revision>
  <dcterms:created xsi:type="dcterms:W3CDTF">2006-08-16T00:00:00Z</dcterms:created>
  <dcterms:modified xsi:type="dcterms:W3CDTF">2025-05-09T11:05:02Z</dcterms:modified>
</cp:coreProperties>
</file>