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FA4D6-A278-9D37-38D2-9B3F8AA4D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3CA4D-B0FA-6C00-28DE-7E9E003F1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856C0-2368-C94A-D71F-8F0573FF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BBD9-C0BB-4360-AC56-F1F6BF3B08F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A526B-CCDB-8B5B-D463-33B48F977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E927A-3D5E-2A99-A0F0-057EE2818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6216-7A64-451C-A465-DDF6EB1F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84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E6002-552D-2AF7-140E-E89C23923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115A52-5720-6613-2889-D7D70D77B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45D03-6418-9231-751E-C86EB55CA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BBD9-C0BB-4360-AC56-F1F6BF3B08F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DDBB1-4A2B-E1B6-7C8C-01126153F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2AFB0-EE0E-1A4E-C0A8-E5A3AC5C0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6216-7A64-451C-A465-DDF6EB1F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3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A1C718-773E-7255-8EFB-4153BF9198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24E714-4C0B-540B-F6ED-14EFE5A9B1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B59C4-0204-32EA-0416-9D1DC9B1C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BBD9-C0BB-4360-AC56-F1F6BF3B08F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BD933-279E-1EF1-04F6-D231FD754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BF303-FA87-F495-3818-50748F9C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6216-7A64-451C-A465-DDF6EB1F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65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88570-1B16-FBE5-6F23-0A779041E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0608A-6641-3E23-6F73-81049B221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AD0E8-60BA-92B6-7BB9-292B88C60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BBD9-C0BB-4360-AC56-F1F6BF3B08F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3C2C3-2F07-EC8C-EDF0-782E8E958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4BC66-E910-19A5-F16D-3C0CDC27D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6216-7A64-451C-A465-DDF6EB1F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20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6B100-358C-1665-1473-0B3BA8363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7E089-FB3D-A892-2108-DF0048EF9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8A759-35FF-87B2-0E2A-82CD6EB2C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BBD9-C0BB-4360-AC56-F1F6BF3B08F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7646B-A17A-F4A2-DA54-00BBA5C5E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95C1E-75B7-DC4C-4530-5CFD3A19D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6216-7A64-451C-A465-DDF6EB1F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9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3AE66-FE55-AC92-0D52-EB4952CAF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01779-F045-5DC8-C27D-2CBE5E4EC5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95B35-F404-1C37-6956-26D08E809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445452-590C-B703-A924-D18267B39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BBD9-C0BB-4360-AC56-F1F6BF3B08F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9C2B7-104D-8A22-FCE7-BC740388C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AF11B-0E4A-8773-3DFD-0EF4BD17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6216-7A64-451C-A465-DDF6EB1F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78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7447F-EBDB-D575-0091-441A9281C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3AE6D-AB63-7DDE-C197-94F8B5218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E96B57-74E7-8549-3E8B-3C24272A2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62DC12-C34B-569B-9D29-F1B9F3D1F1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702C8A-99B0-CF89-019A-8CAC8F3552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077097-BA28-470E-8076-B9385069E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BBD9-C0BB-4360-AC56-F1F6BF3B08F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2EF11B-E0F7-FCDF-495A-3B31A777A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368243-F826-7F3A-8C57-77142E992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6216-7A64-451C-A465-DDF6EB1F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1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6044-1FED-49BD-52EC-54F3271B1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2FB916-7349-0692-0915-CC3DF49C4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BBD9-C0BB-4360-AC56-F1F6BF3B08F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FD0A48-3867-3CD4-0256-896994D85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4FFB13-FCAA-F4BC-3A9A-F4FE6E26C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6216-7A64-451C-A465-DDF6EB1F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86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15B152-50AB-D3B4-51B6-B45257B0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BBD9-C0BB-4360-AC56-F1F6BF3B08F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5EF5DC-BD70-C48B-E4A9-2E785523C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2B2C7-AF51-F8C7-D810-3BBD39A0F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6216-7A64-451C-A465-DDF6EB1F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14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45ECD-3100-2A57-C7EF-3AE6C2A70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48DB1-833F-C09F-1FE1-09C77B417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ACA25C-0DAA-1DD1-88AD-CA9160BD2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B5ACF6-3103-AAF7-419B-0F8E5DEBA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BBD9-C0BB-4360-AC56-F1F6BF3B08F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AA93A-CED8-26B9-4198-934483430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9FDD1-3EB1-8520-2DE5-79AC944F6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6216-7A64-451C-A465-DDF6EB1F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90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A5133-ADCA-EB9A-830A-675FD426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D556B1-1E77-9739-BDFC-9AEDACC4D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639CE-3924-DEBD-85CB-CCE360559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2B08BA-AF5D-9D7A-6577-F2215680C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BBD9-C0BB-4360-AC56-F1F6BF3B08F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FCB11-469B-CE59-5B41-C998F17B3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E7EF0C-6EC6-CFBB-ABD7-31F29EDBC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B6216-7A64-451C-A465-DDF6EB1F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31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F58E7A-2816-F4FA-A272-0522F01B4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B35FA-987C-37A0-5D4D-7329513F7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771F1-F933-C1C7-725D-A735667A08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5BBD9-C0BB-4360-AC56-F1F6BF3B08FF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D840F-DCF8-2175-72DC-5CD877B18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6E5-98B5-5EB7-8C63-B0E8B47A08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B6216-7A64-451C-A465-DDF6EB1FD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0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D6C63-5AAD-3E5D-A019-7B11CDECF0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B00CA-2A9B-7DB3-0C12-3BAEA8CCAB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3C006E-8B4A-3A89-C261-D1FCA92C9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15" y="0"/>
            <a:ext cx="9702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17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a9a9d0-b887-42f9-825f-7b4edde92cd8">
            <a:hlinkClick r:id="" action="ppaction://media"/>
            <a:extLst>
              <a:ext uri="{FF2B5EF4-FFF2-40B4-BE49-F238E27FC236}">
                <a16:creationId xmlns:a16="http://schemas.microsoft.com/office/drawing/2014/main" id="{BEAA157A-5B45-658E-1CCA-4614FD2E596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8111" y="365125"/>
            <a:ext cx="3506477" cy="6407503"/>
          </a:xfrm>
        </p:spPr>
      </p:pic>
    </p:spTree>
    <p:extLst>
      <p:ext uri="{BB962C8B-B14F-4D97-AF65-F5344CB8AC3E}">
        <p14:creationId xmlns:p14="http://schemas.microsoft.com/office/powerpoint/2010/main" val="9254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Saif Alzeer</dc:creator>
  <cp:lastModifiedBy>Saif Alzeer</cp:lastModifiedBy>
  <cp:revision>1</cp:revision>
  <dcterms:created xsi:type="dcterms:W3CDTF">2024-10-05T13:01:21Z</dcterms:created>
  <dcterms:modified xsi:type="dcterms:W3CDTF">2024-10-05T13:01:21Z</dcterms:modified>
</cp:coreProperties>
</file>