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DB06E-832B-56B3-EECC-79EA30245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35DC676B-6724-4503-8CE9-24A8B0AF14F9.MOV">
            <a:hlinkClick r:id="" action="ppaction://media"/>
            <a:extLst>
              <a:ext uri="{FF2B5EF4-FFF2-40B4-BE49-F238E27FC236}">
                <a16:creationId xmlns:a16="http://schemas.microsoft.com/office/drawing/2014/main" id="{3C0A25D1-8FE8-68BF-2C52-5A20F19BA8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24602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Gallery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Jamal Alatrash</dc:creator>
  <cp:lastModifiedBy>Jamal Alatrash</cp:lastModifiedBy>
  <cp:revision>1</cp:revision>
  <dcterms:created xsi:type="dcterms:W3CDTF">2024-10-05T12:31:12Z</dcterms:created>
  <dcterms:modified xsi:type="dcterms:W3CDTF">2024-10-05T12:38:40Z</dcterms:modified>
</cp:coreProperties>
</file>