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Jingleberry" charset="1" panose="02000A03000000000000"/>
      <p:regular r:id="rId13"/>
    </p:embeddedFont>
    <p:embeddedFont>
      <p:font typeface="Bobby Jones Condensed Soft" charset="1" panose="00000000000000000000"/>
      <p:regular r:id="rId14"/>
    </p:embeddedFont>
    <p:embeddedFont>
      <p:font typeface="Bobby Jones Condensed" charset="1" panose="00000000000000000000"/>
      <p:regular r:id="rId15"/>
    </p:embeddedFont>
    <p:embeddedFont>
      <p:font typeface="Canva Sans Bold" charset="1" panose="020B0803030501040103"/>
      <p:regular r:id="rId16"/>
    </p:embeddedFont>
    <p:embeddedFont>
      <p:font typeface="One Little Font" charset="1" panose="0000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jpeg" Type="http://schemas.openxmlformats.org/officeDocument/2006/relationships/image"/><Relationship Id="rId6" Target="../media/VAGSidNLtE0.mp4" Type="http://schemas.openxmlformats.org/officeDocument/2006/relationships/video"/><Relationship Id="rId7" Target="../media/VAGSidNLtE0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8" t="-49976" r="-2555" b="-3842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33910" y="1645561"/>
            <a:ext cx="13820180" cy="6995877"/>
            <a:chOff x="0" y="0"/>
            <a:chExt cx="2982956" cy="15099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82956" cy="1509994"/>
            </a:xfrm>
            <a:custGeom>
              <a:avLst/>
              <a:gdLst/>
              <a:ahLst/>
              <a:cxnLst/>
              <a:rect r="r" b="b" t="t" l="l"/>
              <a:pathLst>
                <a:path h="1509994" w="2982956">
                  <a:moveTo>
                    <a:pt x="28570" y="0"/>
                  </a:moveTo>
                  <a:lnTo>
                    <a:pt x="2954386" y="0"/>
                  </a:lnTo>
                  <a:cubicBezTo>
                    <a:pt x="2970164" y="0"/>
                    <a:pt x="2982956" y="12791"/>
                    <a:pt x="2982956" y="28570"/>
                  </a:cubicBezTo>
                  <a:lnTo>
                    <a:pt x="2982956" y="1481424"/>
                  </a:lnTo>
                  <a:cubicBezTo>
                    <a:pt x="2982956" y="1497203"/>
                    <a:pt x="2970164" y="1509994"/>
                    <a:pt x="2954386" y="1509994"/>
                  </a:cubicBezTo>
                  <a:lnTo>
                    <a:pt x="28570" y="1509994"/>
                  </a:lnTo>
                  <a:cubicBezTo>
                    <a:pt x="12791" y="1509994"/>
                    <a:pt x="0" y="1497203"/>
                    <a:pt x="0" y="1481424"/>
                  </a:cubicBezTo>
                  <a:lnTo>
                    <a:pt x="0" y="28570"/>
                  </a:lnTo>
                  <a:cubicBezTo>
                    <a:pt x="0" y="12791"/>
                    <a:pt x="12791" y="0"/>
                    <a:pt x="2857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982956" cy="15480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78939" y="3216878"/>
            <a:ext cx="11297641" cy="4162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92"/>
              </a:lnSpc>
            </a:pPr>
            <a:r>
              <a:rPr lang="en-US" sz="14100" spc="1085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GRADUATION</a:t>
            </a:r>
          </a:p>
          <a:p>
            <a:pPr algn="ctr">
              <a:lnSpc>
                <a:spcPts val="15792"/>
              </a:lnSpc>
            </a:pPr>
            <a:r>
              <a:rPr lang="en-US" sz="14100" spc="1085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PROJECT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10230" y="3697195"/>
            <a:ext cx="5231632" cy="11122211"/>
          </a:xfrm>
          <a:custGeom>
            <a:avLst/>
            <a:gdLst/>
            <a:ahLst/>
            <a:cxnLst/>
            <a:rect r="r" b="b" t="t" l="l"/>
            <a:pathLst>
              <a:path h="11122211" w="5231632">
                <a:moveTo>
                  <a:pt x="0" y="0"/>
                </a:moveTo>
                <a:lnTo>
                  <a:pt x="5231632" y="0"/>
                </a:lnTo>
                <a:lnTo>
                  <a:pt x="5231632" y="11122210"/>
                </a:lnTo>
                <a:lnTo>
                  <a:pt x="0" y="11122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059977" y="2533514"/>
            <a:ext cx="10735564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spc="279">
                <a:solidFill>
                  <a:srgbClr val="FFFFFF"/>
                </a:solidFill>
                <a:latin typeface="Bobby Jones Condensed Soft"/>
                <a:ea typeface="Bobby Jones Condensed Soft"/>
                <a:cs typeface="Bobby Jones Condensed Soft"/>
                <a:sym typeface="Bobby Jones Condensed Soft"/>
              </a:rPr>
              <a:t>2024-10-3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474037" y="7455884"/>
            <a:ext cx="7907445" cy="598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9"/>
              </a:lnSpc>
            </a:pPr>
            <a:r>
              <a:rPr lang="en-US" sz="4459" spc="405">
                <a:solidFill>
                  <a:srgbClr val="543855"/>
                </a:solidFill>
                <a:latin typeface="Bobby Jones Condensed"/>
                <a:ea typeface="Bobby Jones Condensed"/>
                <a:cs typeface="Bobby Jones Condensed"/>
                <a:sym typeface="Bobby Jones Condensed"/>
              </a:rPr>
              <a:t>KADI ALMUALLIM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03820" y="126642"/>
            <a:ext cx="13480361" cy="828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b="true">
                <a:solidFill>
                  <a:srgbClr val="3C223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Sensorial Life Academy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0" t="-40382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33257" y="1028700"/>
            <a:ext cx="8621486" cy="8229600"/>
          </a:xfrm>
          <a:custGeom>
            <a:avLst/>
            <a:gdLst/>
            <a:ahLst/>
            <a:cxnLst/>
            <a:rect r="r" b="b" t="t" l="l"/>
            <a:pathLst>
              <a:path h="8229600" w="8621486">
                <a:moveTo>
                  <a:pt x="0" y="0"/>
                </a:moveTo>
                <a:lnTo>
                  <a:pt x="8621486" y="0"/>
                </a:lnTo>
                <a:lnTo>
                  <a:pt x="8621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578798" y="3397341"/>
            <a:ext cx="5990639" cy="4807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7"/>
              </a:lnSpc>
            </a:pPr>
            <a:r>
              <a:rPr lang="en-US" sz="5300">
                <a:solidFill>
                  <a:srgbClr val="484744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Graduation project in Cultural life (science)</a:t>
            </a:r>
          </a:p>
          <a:p>
            <a:pPr algn="l">
              <a:lnSpc>
                <a:spcPts val="6307"/>
              </a:lnSpc>
            </a:pPr>
            <a:r>
              <a:rPr lang="en-US" sz="5300">
                <a:solidFill>
                  <a:srgbClr val="484744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The project suitable for preschool </a:t>
            </a:r>
          </a:p>
          <a:p>
            <a:pPr algn="l">
              <a:lnSpc>
                <a:spcPts val="6307"/>
              </a:lnSpc>
            </a:pPr>
          </a:p>
          <a:p>
            <a:pPr algn="l">
              <a:lnSpc>
                <a:spcPts val="6307"/>
              </a:lnSpc>
            </a:pPr>
            <a:r>
              <a:rPr lang="en-US" sz="5300">
                <a:solidFill>
                  <a:srgbClr val="484744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770316" y="2337786"/>
            <a:ext cx="7174351" cy="731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b="true" sz="5165" spc="506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INTRODUCTION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2569437" y="5635852"/>
            <a:ext cx="4088001" cy="4073135"/>
          </a:xfrm>
          <a:custGeom>
            <a:avLst/>
            <a:gdLst/>
            <a:ahLst/>
            <a:cxnLst/>
            <a:rect r="r" b="b" t="t" l="l"/>
            <a:pathLst>
              <a:path h="4073135" w="4088001">
                <a:moveTo>
                  <a:pt x="0" y="0"/>
                </a:moveTo>
                <a:lnTo>
                  <a:pt x="4088001" y="0"/>
                </a:lnTo>
                <a:lnTo>
                  <a:pt x="4088001" y="4073136"/>
                </a:lnTo>
                <a:lnTo>
                  <a:pt x="0" y="4073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93846" y="1236052"/>
            <a:ext cx="12919917" cy="8006704"/>
            <a:chOff x="0" y="0"/>
            <a:chExt cx="17226556" cy="10675605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194102" y="194102"/>
              <a:ext cx="17032455" cy="10481503"/>
              <a:chOff x="0" y="0"/>
              <a:chExt cx="3522136" cy="2167467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522136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3522136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543855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40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7032455" cy="10481503"/>
              <a:chOff x="0" y="0"/>
              <a:chExt cx="3522136" cy="216746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522136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3522136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40"/>
                  </a:lnSpc>
                </a:pPr>
              </a:p>
            </p:txBody>
          </p:sp>
        </p:grpSp>
      </p:grpSp>
      <p:sp>
        <p:nvSpPr>
          <p:cNvPr name="TextBox 10" id="10"/>
          <p:cNvSpPr txBox="true"/>
          <p:nvPr/>
        </p:nvSpPr>
        <p:spPr>
          <a:xfrm rot="0">
            <a:off x="3518068" y="4481811"/>
            <a:ext cx="11071473" cy="289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0"/>
              </a:lnSpc>
            </a:pPr>
            <a:r>
              <a:rPr lang="en-US" sz="5900">
                <a:solidFill>
                  <a:srgbClr val="543855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To learn about chemical reactions when ingredients mixed together and their functions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71587" y="2720492"/>
            <a:ext cx="11344827" cy="1423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900" spc="1009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OBJECTIVES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025264" y="7224626"/>
            <a:ext cx="2977000" cy="2430315"/>
          </a:xfrm>
          <a:custGeom>
            <a:avLst/>
            <a:gdLst/>
            <a:ahLst/>
            <a:cxnLst/>
            <a:rect r="r" b="b" t="t" l="l"/>
            <a:pathLst>
              <a:path h="2430315" w="2977000">
                <a:moveTo>
                  <a:pt x="0" y="0"/>
                </a:moveTo>
                <a:lnTo>
                  <a:pt x="2977000" y="0"/>
                </a:lnTo>
                <a:lnTo>
                  <a:pt x="2977000" y="2430315"/>
                </a:lnTo>
                <a:lnTo>
                  <a:pt x="0" y="2430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6109" y="1000513"/>
            <a:ext cx="2828746" cy="3268508"/>
          </a:xfrm>
          <a:custGeom>
            <a:avLst/>
            <a:gdLst/>
            <a:ahLst/>
            <a:cxnLst/>
            <a:rect r="r" b="b" t="t" l="l"/>
            <a:pathLst>
              <a:path h="3268508" w="2828746">
                <a:moveTo>
                  <a:pt x="0" y="0"/>
                </a:moveTo>
                <a:lnTo>
                  <a:pt x="2828745" y="0"/>
                </a:lnTo>
                <a:lnTo>
                  <a:pt x="2828745" y="3268509"/>
                </a:lnTo>
                <a:lnTo>
                  <a:pt x="0" y="3268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8" t="-49976" r="-2555" b="-3842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66979" y="1208497"/>
            <a:ext cx="4141100" cy="3952868"/>
          </a:xfrm>
          <a:custGeom>
            <a:avLst/>
            <a:gdLst/>
            <a:ahLst/>
            <a:cxnLst/>
            <a:rect r="r" b="b" t="t" l="l"/>
            <a:pathLst>
              <a:path h="3952868" w="4141100">
                <a:moveTo>
                  <a:pt x="0" y="0"/>
                </a:moveTo>
                <a:lnTo>
                  <a:pt x="4141099" y="0"/>
                </a:lnTo>
                <a:lnTo>
                  <a:pt x="4141099" y="3952867"/>
                </a:lnTo>
                <a:lnTo>
                  <a:pt x="0" y="3952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18200" y="1208497"/>
            <a:ext cx="4141100" cy="3952868"/>
          </a:xfrm>
          <a:custGeom>
            <a:avLst/>
            <a:gdLst/>
            <a:ahLst/>
            <a:cxnLst/>
            <a:rect r="r" b="b" t="t" l="l"/>
            <a:pathLst>
              <a:path h="3952868" w="4141100">
                <a:moveTo>
                  <a:pt x="0" y="0"/>
                </a:moveTo>
                <a:lnTo>
                  <a:pt x="4141100" y="0"/>
                </a:lnTo>
                <a:lnTo>
                  <a:pt x="4141100" y="3952867"/>
                </a:lnTo>
                <a:lnTo>
                  <a:pt x="0" y="3952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735793" y="5285189"/>
            <a:ext cx="4172285" cy="3982636"/>
          </a:xfrm>
          <a:custGeom>
            <a:avLst/>
            <a:gdLst/>
            <a:ahLst/>
            <a:cxnLst/>
            <a:rect r="r" b="b" t="t" l="l"/>
            <a:pathLst>
              <a:path h="3982636" w="4172285">
                <a:moveTo>
                  <a:pt x="0" y="0"/>
                </a:moveTo>
                <a:lnTo>
                  <a:pt x="4172285" y="0"/>
                </a:lnTo>
                <a:lnTo>
                  <a:pt x="4172285" y="3982636"/>
                </a:lnTo>
                <a:lnTo>
                  <a:pt x="0" y="3982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18200" y="5285189"/>
            <a:ext cx="4172285" cy="3982636"/>
          </a:xfrm>
          <a:custGeom>
            <a:avLst/>
            <a:gdLst/>
            <a:ahLst/>
            <a:cxnLst/>
            <a:rect r="r" b="b" t="t" l="l"/>
            <a:pathLst>
              <a:path h="3982636" w="4172285">
                <a:moveTo>
                  <a:pt x="0" y="0"/>
                </a:moveTo>
                <a:lnTo>
                  <a:pt x="4172285" y="0"/>
                </a:lnTo>
                <a:lnTo>
                  <a:pt x="4172285" y="3982636"/>
                </a:lnTo>
                <a:lnTo>
                  <a:pt x="0" y="3982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07796" y="4364828"/>
            <a:ext cx="6192385" cy="10402451"/>
          </a:xfrm>
          <a:custGeom>
            <a:avLst/>
            <a:gdLst/>
            <a:ahLst/>
            <a:cxnLst/>
            <a:rect r="r" b="b" t="t" l="l"/>
            <a:pathLst>
              <a:path h="10402451" w="6192385">
                <a:moveTo>
                  <a:pt x="0" y="0"/>
                </a:moveTo>
                <a:lnTo>
                  <a:pt x="6192385" y="0"/>
                </a:lnTo>
                <a:lnTo>
                  <a:pt x="6192385" y="10402451"/>
                </a:lnTo>
                <a:lnTo>
                  <a:pt x="0" y="10402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07796" y="1486318"/>
            <a:ext cx="7427997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19"/>
              </a:lnSpc>
            </a:pPr>
            <a:r>
              <a:rPr lang="en-US" sz="8799" spc="879">
                <a:solidFill>
                  <a:srgbClr val="6D4F6D"/>
                </a:solidFill>
                <a:latin typeface="Jingleberry"/>
                <a:ea typeface="Jingleberry"/>
                <a:cs typeface="Jingleberry"/>
                <a:sym typeface="Jingleberry"/>
              </a:rPr>
              <a:t>USED ITEMS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04358" y="2441358"/>
            <a:ext cx="3645278" cy="973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VINEGAR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14022" y="2204491"/>
            <a:ext cx="3645278" cy="212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99"/>
              </a:lnSpc>
            </a:pPr>
            <a:r>
              <a:rPr lang="en-US" sz="8199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BAKING </a:t>
            </a:r>
          </a:p>
          <a:p>
            <a:pPr algn="ctr">
              <a:lnSpc>
                <a:spcPts val="8199"/>
              </a:lnSpc>
            </a:pPr>
            <a:r>
              <a:rPr lang="en-US" sz="8199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SODA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6211870"/>
            <a:ext cx="3776276" cy="2079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72356" indent="-436178" lvl="1">
              <a:lnSpc>
                <a:spcPts val="4040"/>
              </a:lnSpc>
              <a:buFont typeface="Arial"/>
              <a:buChar char="•"/>
            </a:pPr>
            <a:r>
              <a:rPr lang="en-US" sz="404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TRAY</a:t>
            </a:r>
          </a:p>
          <a:p>
            <a:pPr algn="ctr" marL="872356" indent="-436178" lvl="1">
              <a:lnSpc>
                <a:spcPts val="4040"/>
              </a:lnSpc>
              <a:buFont typeface="Arial"/>
              <a:buChar char="•"/>
            </a:pPr>
            <a:r>
              <a:rPr lang="en-US" sz="404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SPOONE</a:t>
            </a:r>
          </a:p>
          <a:p>
            <a:pPr algn="ctr" marL="872356" indent="-436178" lvl="1">
              <a:lnSpc>
                <a:spcPts val="4040"/>
              </a:lnSpc>
              <a:buFont typeface="Arial"/>
              <a:buChar char="•"/>
            </a:pPr>
            <a:r>
              <a:rPr lang="en-US" sz="404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EMP TY BOTTLE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97324" y="6468446"/>
            <a:ext cx="4093161" cy="154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72356" indent="-436178" lvl="1">
              <a:lnSpc>
                <a:spcPts val="4040"/>
              </a:lnSpc>
              <a:buFont typeface="Arial"/>
              <a:buChar char="•"/>
            </a:pPr>
            <a:r>
              <a:rPr lang="en-US" sz="404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BIG FUNNEL</a:t>
            </a:r>
          </a:p>
          <a:p>
            <a:pPr algn="ctr" marL="872356" indent="-436178" lvl="1">
              <a:lnSpc>
                <a:spcPts val="4040"/>
              </a:lnSpc>
              <a:buFont typeface="Arial"/>
              <a:buChar char="•"/>
            </a:pPr>
            <a:r>
              <a:rPr lang="en-US" sz="404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SMALL FUNNEL</a:t>
            </a:r>
          </a:p>
          <a:p>
            <a:pPr algn="ctr" marL="872356" indent="-436178" lvl="1">
              <a:lnSpc>
                <a:spcPts val="4040"/>
              </a:lnSpc>
              <a:buFont typeface="Arial"/>
              <a:buChar char="•"/>
            </a:pPr>
            <a:r>
              <a:rPr lang="en-US" sz="4040">
                <a:solidFill>
                  <a:srgbClr val="605F5B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BALLOON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8" t="-49976" r="-2555" b="-3842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926112"/>
            <a:ext cx="1994399" cy="4360888"/>
          </a:xfrm>
          <a:custGeom>
            <a:avLst/>
            <a:gdLst/>
            <a:ahLst/>
            <a:cxnLst/>
            <a:rect r="r" b="b" t="t" l="l"/>
            <a:pathLst>
              <a:path h="4360888" w="1994399">
                <a:moveTo>
                  <a:pt x="0" y="0"/>
                </a:moveTo>
                <a:lnTo>
                  <a:pt x="1994399" y="0"/>
                </a:lnTo>
                <a:lnTo>
                  <a:pt x="1994399" y="4360888"/>
                </a:lnTo>
                <a:lnTo>
                  <a:pt x="0" y="43608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994399" y="1333500"/>
            <a:ext cx="14599920" cy="82296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504639" y="-85725"/>
            <a:ext cx="12081666" cy="141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59"/>
              </a:lnSpc>
            </a:pPr>
            <a:r>
              <a:rPr lang="en-US" b="true" sz="8799" spc="545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EXPERIMENT VIDEO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49055" y="3161492"/>
            <a:ext cx="13831397" cy="5389683"/>
            <a:chOff x="0" y="0"/>
            <a:chExt cx="18441863" cy="718624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181348" y="181348"/>
              <a:ext cx="18260515" cy="7004896"/>
              <a:chOff x="0" y="0"/>
              <a:chExt cx="4041644" cy="155041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041644" cy="1550411"/>
              </a:xfrm>
              <a:custGeom>
                <a:avLst/>
                <a:gdLst/>
                <a:ahLst/>
                <a:cxnLst/>
                <a:rect r="r" b="b" t="t" l="l"/>
                <a:pathLst>
                  <a:path h="1550411" w="4041644">
                    <a:moveTo>
                      <a:pt x="25730" y="0"/>
                    </a:moveTo>
                    <a:lnTo>
                      <a:pt x="4015915" y="0"/>
                    </a:lnTo>
                    <a:cubicBezTo>
                      <a:pt x="4022739" y="0"/>
                      <a:pt x="4029283" y="2711"/>
                      <a:pt x="4034108" y="7536"/>
                    </a:cubicBezTo>
                    <a:cubicBezTo>
                      <a:pt x="4038934" y="12361"/>
                      <a:pt x="4041644" y="18906"/>
                      <a:pt x="4041644" y="25730"/>
                    </a:cubicBezTo>
                    <a:lnTo>
                      <a:pt x="4041644" y="1524681"/>
                    </a:lnTo>
                    <a:cubicBezTo>
                      <a:pt x="4041644" y="1531505"/>
                      <a:pt x="4038934" y="1538050"/>
                      <a:pt x="4034108" y="1542875"/>
                    </a:cubicBezTo>
                    <a:cubicBezTo>
                      <a:pt x="4029283" y="1547700"/>
                      <a:pt x="4022739" y="1550411"/>
                      <a:pt x="4015915" y="1550411"/>
                    </a:cubicBezTo>
                    <a:lnTo>
                      <a:pt x="25730" y="1550411"/>
                    </a:lnTo>
                    <a:cubicBezTo>
                      <a:pt x="18906" y="1550411"/>
                      <a:pt x="12361" y="1547700"/>
                      <a:pt x="7536" y="1542875"/>
                    </a:cubicBezTo>
                    <a:cubicBezTo>
                      <a:pt x="2711" y="1538050"/>
                      <a:pt x="0" y="1531505"/>
                      <a:pt x="0" y="1524681"/>
                    </a:cubicBezTo>
                    <a:lnTo>
                      <a:pt x="0" y="25730"/>
                    </a:lnTo>
                    <a:cubicBezTo>
                      <a:pt x="0" y="18906"/>
                      <a:pt x="2711" y="12361"/>
                      <a:pt x="7536" y="7536"/>
                    </a:cubicBezTo>
                    <a:cubicBezTo>
                      <a:pt x="12361" y="2711"/>
                      <a:pt x="18906" y="0"/>
                      <a:pt x="25730" y="0"/>
                    </a:cubicBezTo>
                    <a:close/>
                  </a:path>
                </a:pathLst>
              </a:custGeom>
              <a:solidFill>
                <a:srgbClr val="543855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28575"/>
                <a:ext cx="4041644" cy="15789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73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0"/>
              <a:ext cx="18260515" cy="7004896"/>
              <a:chOff x="0" y="0"/>
              <a:chExt cx="4041644" cy="1550411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041644" cy="1550411"/>
              </a:xfrm>
              <a:custGeom>
                <a:avLst/>
                <a:gdLst/>
                <a:ahLst/>
                <a:cxnLst/>
                <a:rect r="r" b="b" t="t" l="l"/>
                <a:pathLst>
                  <a:path h="1550411" w="4041644">
                    <a:moveTo>
                      <a:pt x="25730" y="0"/>
                    </a:moveTo>
                    <a:lnTo>
                      <a:pt x="4015915" y="0"/>
                    </a:lnTo>
                    <a:cubicBezTo>
                      <a:pt x="4022739" y="0"/>
                      <a:pt x="4029283" y="2711"/>
                      <a:pt x="4034108" y="7536"/>
                    </a:cubicBezTo>
                    <a:cubicBezTo>
                      <a:pt x="4038934" y="12361"/>
                      <a:pt x="4041644" y="18906"/>
                      <a:pt x="4041644" y="25730"/>
                    </a:cubicBezTo>
                    <a:lnTo>
                      <a:pt x="4041644" y="1524681"/>
                    </a:lnTo>
                    <a:cubicBezTo>
                      <a:pt x="4041644" y="1531505"/>
                      <a:pt x="4038934" y="1538050"/>
                      <a:pt x="4034108" y="1542875"/>
                    </a:cubicBezTo>
                    <a:cubicBezTo>
                      <a:pt x="4029283" y="1547700"/>
                      <a:pt x="4022739" y="1550411"/>
                      <a:pt x="4015915" y="1550411"/>
                    </a:cubicBezTo>
                    <a:lnTo>
                      <a:pt x="25730" y="1550411"/>
                    </a:lnTo>
                    <a:cubicBezTo>
                      <a:pt x="18906" y="1550411"/>
                      <a:pt x="12361" y="1547700"/>
                      <a:pt x="7536" y="1542875"/>
                    </a:cubicBezTo>
                    <a:cubicBezTo>
                      <a:pt x="2711" y="1538050"/>
                      <a:pt x="0" y="1531505"/>
                      <a:pt x="0" y="1524681"/>
                    </a:cubicBezTo>
                    <a:lnTo>
                      <a:pt x="0" y="25730"/>
                    </a:lnTo>
                    <a:cubicBezTo>
                      <a:pt x="0" y="18906"/>
                      <a:pt x="2711" y="12361"/>
                      <a:pt x="7536" y="7536"/>
                    </a:cubicBezTo>
                    <a:cubicBezTo>
                      <a:pt x="12361" y="2711"/>
                      <a:pt x="18906" y="0"/>
                      <a:pt x="2573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28575"/>
                <a:ext cx="4041644" cy="157898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373"/>
                  </a:lnSpc>
                </a:pP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12714179" y="4373158"/>
            <a:ext cx="5332548" cy="9191839"/>
          </a:xfrm>
          <a:custGeom>
            <a:avLst/>
            <a:gdLst/>
            <a:ahLst/>
            <a:cxnLst/>
            <a:rect r="r" b="b" t="t" l="l"/>
            <a:pathLst>
              <a:path h="9191839" w="5332548">
                <a:moveTo>
                  <a:pt x="0" y="0"/>
                </a:moveTo>
                <a:lnTo>
                  <a:pt x="5332547" y="0"/>
                </a:lnTo>
                <a:lnTo>
                  <a:pt x="5332547" y="9191839"/>
                </a:lnTo>
                <a:lnTo>
                  <a:pt x="0" y="919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43583" y="1370792"/>
            <a:ext cx="15600833" cy="1419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 spc="413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CHEMICAL ANALYSIS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43657" y="3791337"/>
            <a:ext cx="9900939" cy="4179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42"/>
              </a:lnSpc>
            </a:pPr>
            <a:r>
              <a:rPr lang="en-US" sz="5400">
                <a:solidFill>
                  <a:srgbClr val="484744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The gas resulted (carbon oxide) from the chemical reaction of the two ingredients (vinegar and baking soda) has the ability to blow out the balloon 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88511" y="2515886"/>
            <a:ext cx="10600274" cy="5895991"/>
          </a:xfrm>
          <a:custGeom>
            <a:avLst/>
            <a:gdLst/>
            <a:ahLst/>
            <a:cxnLst/>
            <a:rect r="r" b="b" t="t" l="l"/>
            <a:pathLst>
              <a:path h="5895991" w="10600274">
                <a:moveTo>
                  <a:pt x="0" y="0"/>
                </a:moveTo>
                <a:lnTo>
                  <a:pt x="10600274" y="0"/>
                </a:lnTo>
                <a:lnTo>
                  <a:pt x="10600274" y="5895991"/>
                </a:lnTo>
                <a:lnTo>
                  <a:pt x="0" y="58959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919" t="0" r="-16867" b="-11716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896037" y="4190320"/>
            <a:ext cx="10603452" cy="1866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00"/>
              </a:lnSpc>
            </a:pPr>
            <a:r>
              <a:rPr lang="en-US" sz="13100" spc="969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Thanks</a:t>
            </a:r>
            <a:r>
              <a:rPr lang="en-US" b="true" sz="13100" spc="969">
                <a:solidFill>
                  <a:srgbClr val="543855"/>
                </a:solidFill>
                <a:latin typeface="Jingleberry"/>
                <a:ea typeface="Jingleberry"/>
                <a:cs typeface="Jingleberry"/>
                <a:sym typeface="Jingleberry"/>
              </a:rPr>
              <a:t>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137449" y="5815763"/>
            <a:ext cx="5121851" cy="4003085"/>
          </a:xfrm>
          <a:custGeom>
            <a:avLst/>
            <a:gdLst/>
            <a:ahLst/>
            <a:cxnLst/>
            <a:rect r="r" b="b" t="t" l="l"/>
            <a:pathLst>
              <a:path h="4003085" w="5121851">
                <a:moveTo>
                  <a:pt x="0" y="0"/>
                </a:moveTo>
                <a:lnTo>
                  <a:pt x="5121851" y="0"/>
                </a:lnTo>
                <a:lnTo>
                  <a:pt x="5121851" y="4003085"/>
                </a:lnTo>
                <a:lnTo>
                  <a:pt x="0" y="4003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DAGQFdM7ps8</dc:identifier>
  <dcterms:modified xsi:type="dcterms:W3CDTF">2011-08-01T06:04:30Z</dcterms:modified>
  <cp:revision>1</cp:revision>
  <dc:title>graduation project</dc:title>
</cp:coreProperties>
</file>