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
  </p:notesMasterIdLst>
  <p:sldIdLst>
    <p:sldId id="256" r:id="rId2"/>
    <p:sldId id="257" r:id="rId3"/>
    <p:sldId id="259" r:id="rId4"/>
    <p:sldId id="263" r:id="rId5"/>
    <p:sldId id="265" r:id="rId6"/>
    <p:sldId id="261" r:id="rId7"/>
    <p:sldId id="262" r:id="rId8"/>
    <p:sldId id="266" r:id="rId9"/>
    <p:sldId id="260" r:id="rId10"/>
    <p:sldId id="268" r:id="rId11"/>
    <p:sldId id="267" r:id="rId12"/>
    <p:sldId id="269" r:id="rId1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4" autoAdjust="0"/>
    <p:restoredTop sz="94660"/>
  </p:normalViewPr>
  <p:slideViewPr>
    <p:cSldViewPr snapToGrid="0">
      <p:cViewPr varScale="1">
        <p:scale>
          <a:sx n="65" d="100"/>
          <a:sy n="65" d="100"/>
        </p:scale>
        <p:origin x="72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611E56-8ED6-4555-92B5-E205BD51BDA9}"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pPr rtl="1"/>
          <a:endParaRPr lang="ar-SA"/>
        </a:p>
      </dgm:t>
    </dgm:pt>
    <dgm:pt modelId="{AF4EF041-AF65-41D8-BEAC-A99BE8EF5B23}">
      <dgm:prSet phldrT="[نص]" custT="1"/>
      <dgm:spPr>
        <a:ln w="38100">
          <a:solidFill>
            <a:schemeClr val="tx1"/>
          </a:solidFill>
        </a:ln>
      </dgm:spPr>
      <dgm:t>
        <a:bodyPr/>
        <a:lstStyle/>
        <a:p>
          <a:pPr rtl="1"/>
          <a:r>
            <a:rPr lang="ar-SA" sz="2800" b="1" dirty="0">
              <a:solidFill>
                <a:schemeClr val="bg2">
                  <a:lumMod val="25000"/>
                </a:schemeClr>
              </a:solidFill>
            </a:rPr>
            <a:t>مخطط مشروع جسم الإنسان ( الجهاز الهضمي ) </a:t>
          </a:r>
        </a:p>
      </dgm:t>
    </dgm:pt>
    <dgm:pt modelId="{344C82A1-2FEF-40AF-AE46-1D431ACCE830}" type="parTrans" cxnId="{EEFDAA26-2425-4AD7-88A8-C6831E477A2F}">
      <dgm:prSet/>
      <dgm:spPr/>
      <dgm:t>
        <a:bodyPr/>
        <a:lstStyle/>
        <a:p>
          <a:pPr rtl="1"/>
          <a:endParaRPr lang="ar-SA" sz="2400" b="1"/>
        </a:p>
      </dgm:t>
    </dgm:pt>
    <dgm:pt modelId="{A5E6CE6E-72CE-4C7B-9E2E-CB472AC12BBE}" type="sibTrans" cxnId="{EEFDAA26-2425-4AD7-88A8-C6831E477A2F}">
      <dgm:prSet/>
      <dgm:spPr/>
      <dgm:t>
        <a:bodyPr/>
        <a:lstStyle/>
        <a:p>
          <a:pPr rtl="1"/>
          <a:endParaRPr lang="ar-SA" sz="2400" b="1"/>
        </a:p>
      </dgm:t>
    </dgm:pt>
    <dgm:pt modelId="{F0DB83F1-F3D8-402C-8FAD-055B428CEAFC}">
      <dgm:prSet phldrT="[نص]" custT="1"/>
      <dgm:spPr>
        <a:noFill/>
        <a:ln w="38100">
          <a:solidFill>
            <a:srgbClr val="C00000"/>
          </a:solidFill>
        </a:ln>
      </dgm:spPr>
      <dgm:t>
        <a:bodyPr/>
        <a:lstStyle/>
        <a:p>
          <a:pPr rtl="1"/>
          <a:r>
            <a:rPr lang="ar-SA" sz="18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الرياضيات </a:t>
          </a:r>
        </a:p>
      </dgm:t>
    </dgm:pt>
    <dgm:pt modelId="{CAA842A7-65D7-4062-96FA-32412DB1AA27}" type="parTrans" cxnId="{32181828-9090-4A30-B5EF-9D49B3FF31C1}">
      <dgm:prSet/>
      <dgm:spPr>
        <a:ln w="38100">
          <a:solidFill>
            <a:schemeClr val="tx1"/>
          </a:solidFill>
        </a:ln>
      </dgm:spPr>
      <dgm:t>
        <a:bodyPr/>
        <a:lstStyle/>
        <a:p>
          <a:pPr rtl="1"/>
          <a:endParaRPr lang="ar-SA" sz="2400" b="1"/>
        </a:p>
      </dgm:t>
    </dgm:pt>
    <dgm:pt modelId="{AB491AB9-8067-4325-A91C-0586026F904D}" type="sibTrans" cxnId="{32181828-9090-4A30-B5EF-9D49B3FF31C1}">
      <dgm:prSet/>
      <dgm:spPr/>
      <dgm:t>
        <a:bodyPr/>
        <a:lstStyle/>
        <a:p>
          <a:pPr rtl="1"/>
          <a:endParaRPr lang="ar-SA" sz="2400" b="1"/>
        </a:p>
      </dgm:t>
    </dgm:pt>
    <dgm:pt modelId="{4CF4A997-6F48-4EBA-B851-86B56F66A4F0}">
      <dgm:prSet phldrT="[نص]" custT="1"/>
      <dgm:spPr>
        <a:ln w="38100">
          <a:solidFill>
            <a:schemeClr val="accent2">
              <a:lumMod val="60000"/>
              <a:lumOff val="40000"/>
            </a:schemeClr>
          </a:solidFill>
        </a:ln>
      </dgm:spPr>
      <dgm:t>
        <a:bodyPr/>
        <a:lstStyle/>
        <a:p>
          <a:pPr rtl="1"/>
          <a:r>
            <a:rPr lang="ar-SA" sz="16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اللغة </a:t>
          </a:r>
        </a:p>
      </dgm:t>
    </dgm:pt>
    <dgm:pt modelId="{0FA5C3E9-C06E-450F-8E84-8C48E4FFD4C8}" type="parTrans" cxnId="{AFB7AA3A-8409-49E9-BC22-1AD7B6863EE7}">
      <dgm:prSet/>
      <dgm:spPr/>
      <dgm:t>
        <a:bodyPr/>
        <a:lstStyle/>
        <a:p>
          <a:pPr rtl="1"/>
          <a:endParaRPr lang="ar-SA" sz="2400" b="1"/>
        </a:p>
      </dgm:t>
    </dgm:pt>
    <dgm:pt modelId="{AC062619-EE39-447F-BCE5-0EC3455F2781}" type="sibTrans" cxnId="{AFB7AA3A-8409-49E9-BC22-1AD7B6863EE7}">
      <dgm:prSet/>
      <dgm:spPr/>
      <dgm:t>
        <a:bodyPr/>
        <a:lstStyle/>
        <a:p>
          <a:pPr rtl="1"/>
          <a:endParaRPr lang="ar-SA" sz="2400" b="1"/>
        </a:p>
      </dgm:t>
    </dgm:pt>
    <dgm:pt modelId="{FB0E700A-7282-4E82-A051-01132D4ED2A8}">
      <dgm:prSet phldrT="[نص]" custT="1"/>
      <dgm:spPr>
        <a:ln w="38100">
          <a:solidFill>
            <a:srgbClr val="FF3399"/>
          </a:solidFill>
        </a:ln>
      </dgm:spPr>
      <dgm:t>
        <a:bodyPr/>
        <a:lstStyle/>
        <a:p>
          <a:pPr rtl="1"/>
          <a:r>
            <a:rPr lang="ar-SA" sz="16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الحسية </a:t>
          </a:r>
        </a:p>
      </dgm:t>
    </dgm:pt>
    <dgm:pt modelId="{6F1BF737-602F-485F-912D-7DC87338985F}" type="parTrans" cxnId="{1ABC83D8-054D-4D94-9B7D-370C4464BC4D}">
      <dgm:prSet/>
      <dgm:spPr>
        <a:ln w="38100">
          <a:solidFill>
            <a:schemeClr val="tx1"/>
          </a:solidFill>
        </a:ln>
      </dgm:spPr>
      <dgm:t>
        <a:bodyPr/>
        <a:lstStyle/>
        <a:p>
          <a:pPr rtl="1"/>
          <a:endParaRPr lang="ar-SA" sz="2400" b="1"/>
        </a:p>
      </dgm:t>
    </dgm:pt>
    <dgm:pt modelId="{251B5E0A-6C0D-4132-B1CF-7073946957CD}" type="sibTrans" cxnId="{1ABC83D8-054D-4D94-9B7D-370C4464BC4D}">
      <dgm:prSet/>
      <dgm:spPr/>
      <dgm:t>
        <a:bodyPr/>
        <a:lstStyle/>
        <a:p>
          <a:pPr rtl="1"/>
          <a:endParaRPr lang="ar-SA" sz="2400" b="1"/>
        </a:p>
      </dgm:t>
    </dgm:pt>
    <dgm:pt modelId="{B00B8441-5772-4C75-BB50-96126F1A4F13}">
      <dgm:prSet phldrT="[نص]" custT="1"/>
      <dgm:spPr>
        <a:ln w="38100">
          <a:solidFill>
            <a:srgbClr val="0070C0"/>
          </a:solidFill>
        </a:ln>
      </dgm:spPr>
      <dgm:t>
        <a:bodyPr/>
        <a:lstStyle/>
        <a:p>
          <a:pPr rtl="1"/>
          <a:r>
            <a:rPr lang="ar-SA" sz="16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تمارين الحياة العملية </a:t>
          </a:r>
        </a:p>
      </dgm:t>
    </dgm:pt>
    <dgm:pt modelId="{CC8E60F0-5332-4174-9252-972E8B62DFB8}" type="parTrans" cxnId="{029BD520-F995-40E6-B67F-FC2E7B7331B6}">
      <dgm:prSet/>
      <dgm:spPr/>
      <dgm:t>
        <a:bodyPr/>
        <a:lstStyle/>
        <a:p>
          <a:pPr rtl="1"/>
          <a:endParaRPr lang="ar-SA" sz="2400" b="1"/>
        </a:p>
      </dgm:t>
    </dgm:pt>
    <dgm:pt modelId="{572F98C1-A6D7-43E7-BB63-7B3F2796929B}" type="sibTrans" cxnId="{029BD520-F995-40E6-B67F-FC2E7B7331B6}">
      <dgm:prSet/>
      <dgm:spPr/>
      <dgm:t>
        <a:bodyPr/>
        <a:lstStyle/>
        <a:p>
          <a:pPr rtl="1"/>
          <a:endParaRPr lang="ar-SA" sz="2400" b="1"/>
        </a:p>
      </dgm:t>
    </dgm:pt>
    <dgm:pt modelId="{D99D0309-8965-42A7-9CC3-1799743CDF22}">
      <dgm:prSet phldrT="[نص]" custT="1"/>
      <dgm:spPr>
        <a:ln w="38100">
          <a:solidFill>
            <a:srgbClr val="00B050"/>
          </a:solidFill>
        </a:ln>
      </dgm:spPr>
      <dgm:t>
        <a:bodyPr/>
        <a:lstStyle/>
        <a:p>
          <a:pPr rtl="1"/>
          <a:r>
            <a:rPr lang="ar-SA" sz="16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الإبداعية و الفنون </a:t>
          </a:r>
        </a:p>
      </dgm:t>
    </dgm:pt>
    <dgm:pt modelId="{9421492B-A55E-4CD6-BA78-E4ED932977CB}" type="parTrans" cxnId="{E9079D31-F9E6-4BBC-BC0E-3406ADA0E61B}">
      <dgm:prSet/>
      <dgm:spPr/>
      <dgm:t>
        <a:bodyPr/>
        <a:lstStyle/>
        <a:p>
          <a:pPr rtl="1"/>
          <a:endParaRPr lang="ar-SA" sz="2400" b="1"/>
        </a:p>
      </dgm:t>
    </dgm:pt>
    <dgm:pt modelId="{C9941F8C-1C38-43A2-BBD6-31EF5C241FA7}" type="sibTrans" cxnId="{E9079D31-F9E6-4BBC-BC0E-3406ADA0E61B}">
      <dgm:prSet/>
      <dgm:spPr/>
      <dgm:t>
        <a:bodyPr/>
        <a:lstStyle/>
        <a:p>
          <a:pPr rtl="1"/>
          <a:endParaRPr lang="ar-SA" sz="2400" b="1"/>
        </a:p>
      </dgm:t>
    </dgm:pt>
    <dgm:pt modelId="{A3A9DF43-0F79-446C-86ED-2C1FD5D19142}">
      <dgm:prSet phldrT="[نص]" custT="1"/>
      <dgm:spPr>
        <a:noFill/>
        <a:ln w="38100">
          <a:solidFill>
            <a:schemeClr val="accent4">
              <a:lumMod val="60000"/>
              <a:lumOff val="40000"/>
            </a:schemeClr>
          </a:solidFill>
        </a:ln>
      </dgm:spPr>
      <dgm:t>
        <a:bodyPr/>
        <a:lstStyle/>
        <a:p>
          <a:pPr rtl="1"/>
          <a:r>
            <a:rPr lang="ar-SA" sz="1600" b="1"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الثقافية و البيئية </a:t>
          </a:r>
        </a:p>
      </dgm:t>
    </dgm:pt>
    <dgm:pt modelId="{54777C74-6414-4D15-8110-BED9D4EF9F43}" type="parTrans" cxnId="{6FDF4B07-7DFF-4E97-9342-923FC17EE831}">
      <dgm:prSet/>
      <dgm:spPr/>
      <dgm:t>
        <a:bodyPr/>
        <a:lstStyle/>
        <a:p>
          <a:pPr rtl="1"/>
          <a:endParaRPr lang="ar-SA" sz="2400" b="1"/>
        </a:p>
      </dgm:t>
    </dgm:pt>
    <dgm:pt modelId="{EBB83895-C7DA-4DB5-AAB0-BF9013E67933}" type="sibTrans" cxnId="{6FDF4B07-7DFF-4E97-9342-923FC17EE831}">
      <dgm:prSet/>
      <dgm:spPr/>
      <dgm:t>
        <a:bodyPr/>
        <a:lstStyle/>
        <a:p>
          <a:pPr rtl="1"/>
          <a:endParaRPr lang="ar-SA" sz="2400" b="1"/>
        </a:p>
      </dgm:t>
    </dgm:pt>
    <dgm:pt modelId="{ED8C630E-968C-40D5-B7C7-0F9F93454D51}">
      <dgm:prSet custT="1"/>
      <dgm:spPr>
        <a:noFill/>
        <a:ln w="38100">
          <a:solidFill>
            <a:srgbClr val="C00000"/>
          </a:solidFill>
        </a:ln>
      </dgm:spPr>
      <dgm:t>
        <a:bodyPr/>
        <a:lstStyle/>
        <a:p>
          <a:pPr rtl="1"/>
          <a:r>
            <a:rPr lang="ar-SA" sz="1400" b="1" dirty="0"/>
            <a:t>البطاقات و العدادات و سيغان </a:t>
          </a:r>
          <a:r>
            <a:rPr lang="en-US" sz="1400" b="1" dirty="0"/>
            <a:t>A</a:t>
          </a:r>
          <a:r>
            <a:rPr lang="ar-SA" sz="1400" b="1" dirty="0"/>
            <a:t> (لعد الأسنان )</a:t>
          </a:r>
        </a:p>
      </dgm:t>
    </dgm:pt>
    <dgm:pt modelId="{DCEF7521-B5B3-4F12-BD18-061A3C099445}" type="parTrans" cxnId="{4CCCD8FD-1734-4071-B478-26DB0D047C57}">
      <dgm:prSet/>
      <dgm:spPr/>
      <dgm:t>
        <a:bodyPr/>
        <a:lstStyle/>
        <a:p>
          <a:pPr rtl="1"/>
          <a:endParaRPr lang="ar-SA" sz="2400" b="1"/>
        </a:p>
      </dgm:t>
    </dgm:pt>
    <dgm:pt modelId="{2FC74B98-E07F-413E-B4F5-3FDB3776DF12}" type="sibTrans" cxnId="{4CCCD8FD-1734-4071-B478-26DB0D047C57}">
      <dgm:prSet/>
      <dgm:spPr/>
      <dgm:t>
        <a:bodyPr/>
        <a:lstStyle/>
        <a:p>
          <a:pPr rtl="1"/>
          <a:endParaRPr lang="ar-SA" sz="2400" b="1"/>
        </a:p>
      </dgm:t>
    </dgm:pt>
    <dgm:pt modelId="{C19604F9-43D5-40AF-823C-2CF82266E403}">
      <dgm:prSet custT="1"/>
      <dgm:spPr>
        <a:noFill/>
        <a:ln w="38100">
          <a:solidFill>
            <a:srgbClr val="C00000"/>
          </a:solidFill>
        </a:ln>
      </dgm:spPr>
      <dgm:t>
        <a:bodyPr/>
        <a:lstStyle/>
        <a:p>
          <a:pPr rtl="1"/>
          <a:r>
            <a:rPr lang="ar-SA" sz="1400" b="1" dirty="0"/>
            <a:t>الساعة</a:t>
          </a:r>
        </a:p>
        <a:p>
          <a:pPr rtl="1"/>
          <a:r>
            <a:rPr lang="ar-SA" sz="1400" b="1" dirty="0"/>
            <a:t> (لمعرفة أوقات الطعام )</a:t>
          </a:r>
        </a:p>
      </dgm:t>
    </dgm:pt>
    <dgm:pt modelId="{32C6BEEC-44B9-4CF9-8753-FE796DDDD4AD}" type="parTrans" cxnId="{B5D0DCD7-287A-4757-8146-2E412A149203}">
      <dgm:prSet/>
      <dgm:spPr/>
      <dgm:t>
        <a:bodyPr/>
        <a:lstStyle/>
        <a:p>
          <a:pPr rtl="1"/>
          <a:endParaRPr lang="ar-SA" sz="2400" b="1"/>
        </a:p>
      </dgm:t>
    </dgm:pt>
    <dgm:pt modelId="{588A8269-54DC-4157-B996-CBA747360CDD}" type="sibTrans" cxnId="{B5D0DCD7-287A-4757-8146-2E412A149203}">
      <dgm:prSet/>
      <dgm:spPr/>
      <dgm:t>
        <a:bodyPr/>
        <a:lstStyle/>
        <a:p>
          <a:pPr rtl="1"/>
          <a:endParaRPr lang="ar-SA" sz="2400" b="1"/>
        </a:p>
      </dgm:t>
    </dgm:pt>
    <dgm:pt modelId="{C3B7477E-4259-4CF3-B33E-BF12501D5300}">
      <dgm:prSet custT="1"/>
      <dgm:spPr>
        <a:ln w="38100">
          <a:solidFill>
            <a:schemeClr val="accent2">
              <a:lumMod val="60000"/>
              <a:lumOff val="40000"/>
            </a:schemeClr>
          </a:solidFill>
        </a:ln>
      </dgm:spPr>
      <dgm:t>
        <a:bodyPr/>
        <a:lstStyle/>
        <a:p>
          <a:pPr rtl="1"/>
          <a:r>
            <a:rPr lang="ar-SA" sz="1200" b="1" dirty="0"/>
            <a:t>قصة لقمة</a:t>
          </a:r>
        </a:p>
      </dgm:t>
    </dgm:pt>
    <dgm:pt modelId="{CADF8CBF-0519-45D1-8F17-AC13D633C1FD}" type="parTrans" cxnId="{6C2C67A2-84F2-4543-9A06-91EBC8ABF102}">
      <dgm:prSet/>
      <dgm:spPr/>
      <dgm:t>
        <a:bodyPr/>
        <a:lstStyle/>
        <a:p>
          <a:pPr rtl="1"/>
          <a:endParaRPr lang="ar-SA" sz="2400" b="1"/>
        </a:p>
      </dgm:t>
    </dgm:pt>
    <dgm:pt modelId="{DC380477-0212-476B-8382-511D0FC0C521}" type="sibTrans" cxnId="{6C2C67A2-84F2-4543-9A06-91EBC8ABF102}">
      <dgm:prSet/>
      <dgm:spPr/>
      <dgm:t>
        <a:bodyPr/>
        <a:lstStyle/>
        <a:p>
          <a:pPr rtl="1"/>
          <a:endParaRPr lang="ar-SA" sz="2400" b="1"/>
        </a:p>
      </dgm:t>
    </dgm:pt>
    <dgm:pt modelId="{6C76F322-5326-4026-85FF-7EA9C59E2482}">
      <dgm:prSet custT="1"/>
      <dgm:spPr>
        <a:ln w="38100">
          <a:solidFill>
            <a:schemeClr val="accent2">
              <a:lumMod val="60000"/>
              <a:lumOff val="40000"/>
            </a:schemeClr>
          </a:solidFill>
        </a:ln>
      </dgm:spPr>
      <dgm:t>
        <a:bodyPr/>
        <a:lstStyle/>
        <a:p>
          <a:pPr rtl="1"/>
          <a:r>
            <a:rPr lang="ar-SA" sz="1200" b="1" dirty="0"/>
            <a:t>صندوق الأحرف المتحركة </a:t>
          </a:r>
        </a:p>
      </dgm:t>
    </dgm:pt>
    <dgm:pt modelId="{1FB22706-0C82-4F43-95E8-5655CD893171}" type="parTrans" cxnId="{BF318399-3658-4393-A780-37B1E6E302BC}">
      <dgm:prSet/>
      <dgm:spPr/>
      <dgm:t>
        <a:bodyPr/>
        <a:lstStyle/>
        <a:p>
          <a:pPr rtl="1"/>
          <a:endParaRPr lang="ar-SA" sz="2400" b="1"/>
        </a:p>
      </dgm:t>
    </dgm:pt>
    <dgm:pt modelId="{979B61B1-481A-421A-A650-A1BC3E6D1D71}" type="sibTrans" cxnId="{BF318399-3658-4393-A780-37B1E6E302BC}">
      <dgm:prSet/>
      <dgm:spPr/>
      <dgm:t>
        <a:bodyPr/>
        <a:lstStyle/>
        <a:p>
          <a:pPr rtl="1"/>
          <a:endParaRPr lang="ar-SA" sz="2400" b="1"/>
        </a:p>
      </dgm:t>
    </dgm:pt>
    <dgm:pt modelId="{7BD638E7-77AA-43AA-B13F-0E271765083E}">
      <dgm:prSet custT="1"/>
      <dgm:spPr>
        <a:ln w="38100">
          <a:solidFill>
            <a:schemeClr val="accent2">
              <a:lumMod val="60000"/>
              <a:lumOff val="40000"/>
            </a:schemeClr>
          </a:solidFill>
        </a:ln>
      </dgm:spPr>
      <dgm:t>
        <a:bodyPr/>
        <a:lstStyle/>
        <a:p>
          <a:pPr rtl="1"/>
          <a:r>
            <a:rPr lang="ar-SA" sz="1200" b="1" dirty="0"/>
            <a:t>تقديم الاسم و الفعل و اللام القمرية و الشمسية للأسماء  (مكونات الجهاز الهضمي – مضغ – طحن – يمتص – تخرج – يفرز – يبلع – يفتت ...)</a:t>
          </a:r>
        </a:p>
      </dgm:t>
    </dgm:pt>
    <dgm:pt modelId="{FAEE0B08-2C90-4EDF-AD58-6CEC2FA3717F}" type="parTrans" cxnId="{36093B0E-8E98-4D75-8272-C0D357603470}">
      <dgm:prSet/>
      <dgm:spPr/>
      <dgm:t>
        <a:bodyPr/>
        <a:lstStyle/>
        <a:p>
          <a:pPr rtl="1"/>
          <a:endParaRPr lang="ar-SA" sz="2400" b="1"/>
        </a:p>
      </dgm:t>
    </dgm:pt>
    <dgm:pt modelId="{18433244-240B-4490-9FF8-03C4F26AC5C6}" type="sibTrans" cxnId="{36093B0E-8E98-4D75-8272-C0D357603470}">
      <dgm:prSet/>
      <dgm:spPr/>
      <dgm:t>
        <a:bodyPr/>
        <a:lstStyle/>
        <a:p>
          <a:pPr rtl="1"/>
          <a:endParaRPr lang="ar-SA" sz="2400" b="1"/>
        </a:p>
      </dgm:t>
    </dgm:pt>
    <dgm:pt modelId="{8EFB400E-CC2C-460C-B17C-7BCE5F4BF0B7}">
      <dgm:prSet custT="1"/>
      <dgm:spPr>
        <a:noFill/>
        <a:ln w="38100">
          <a:solidFill>
            <a:schemeClr val="accent4">
              <a:lumMod val="60000"/>
              <a:lumOff val="40000"/>
            </a:schemeClr>
          </a:solidFill>
        </a:ln>
      </dgm:spPr>
      <dgm:t>
        <a:bodyPr/>
        <a:lstStyle/>
        <a:p>
          <a:pPr rtl="1"/>
          <a:r>
            <a:rPr lang="ar-SA" sz="1200" b="1" dirty="0"/>
            <a:t>تجربة هضم الطعام (عصير الليمون و فتات البسكويت) بعد نصف ساعة يتحول لسائل</a:t>
          </a:r>
        </a:p>
      </dgm:t>
    </dgm:pt>
    <dgm:pt modelId="{6F68D67B-8843-485E-AB4A-DFF15C4ADD02}" type="parTrans" cxnId="{1B47EBF3-9C13-40DE-9403-31BAAC2FA03A}">
      <dgm:prSet/>
      <dgm:spPr/>
      <dgm:t>
        <a:bodyPr/>
        <a:lstStyle/>
        <a:p>
          <a:pPr rtl="1"/>
          <a:endParaRPr lang="ar-SA" sz="2400" b="1"/>
        </a:p>
      </dgm:t>
    </dgm:pt>
    <dgm:pt modelId="{FD5B2D60-A000-4993-B1BB-B9751DAF1CAD}" type="sibTrans" cxnId="{1B47EBF3-9C13-40DE-9403-31BAAC2FA03A}">
      <dgm:prSet/>
      <dgm:spPr/>
      <dgm:t>
        <a:bodyPr/>
        <a:lstStyle/>
        <a:p>
          <a:pPr rtl="1"/>
          <a:endParaRPr lang="ar-SA" sz="2400" b="1"/>
        </a:p>
      </dgm:t>
    </dgm:pt>
    <dgm:pt modelId="{8092E48B-30A2-4281-95DE-95E9C52E0B7D}">
      <dgm:prSet custT="1"/>
      <dgm:spPr>
        <a:noFill/>
        <a:ln w="38100">
          <a:solidFill>
            <a:schemeClr val="accent4">
              <a:lumMod val="60000"/>
              <a:lumOff val="40000"/>
            </a:schemeClr>
          </a:solidFill>
        </a:ln>
      </dgm:spPr>
      <dgm:t>
        <a:bodyPr/>
        <a:lstStyle/>
        <a:p>
          <a:pPr rtl="1"/>
          <a:r>
            <a:rPr lang="ar-SA" sz="1200" b="1" dirty="0"/>
            <a:t>ما أطول عضو في الجهاز الهضمي؟ </a:t>
          </a:r>
        </a:p>
        <a:p>
          <a:pPr rtl="1"/>
          <a:r>
            <a:rPr lang="ar-SA" sz="1200" b="1" dirty="0"/>
            <a:t>الأمعاء الدقيقة</a:t>
          </a:r>
        </a:p>
      </dgm:t>
    </dgm:pt>
    <dgm:pt modelId="{1E28B083-ABDA-48B9-BA7E-2FE3DDF0BE30}" type="parTrans" cxnId="{5A13946F-B2B2-4020-84A5-6AE4A4EAF062}">
      <dgm:prSet/>
      <dgm:spPr/>
      <dgm:t>
        <a:bodyPr/>
        <a:lstStyle/>
        <a:p>
          <a:pPr rtl="1"/>
          <a:endParaRPr lang="ar-SA" sz="2400" b="1"/>
        </a:p>
      </dgm:t>
    </dgm:pt>
    <dgm:pt modelId="{9A6BDEA6-D8C2-4162-A96B-9DB3F23711A8}" type="sibTrans" cxnId="{5A13946F-B2B2-4020-84A5-6AE4A4EAF062}">
      <dgm:prSet/>
      <dgm:spPr/>
      <dgm:t>
        <a:bodyPr/>
        <a:lstStyle/>
        <a:p>
          <a:pPr rtl="1"/>
          <a:endParaRPr lang="ar-SA" sz="2400" b="1"/>
        </a:p>
      </dgm:t>
    </dgm:pt>
    <dgm:pt modelId="{87697B81-424A-43CE-AF13-47B97D5B4FF7}">
      <dgm:prSet custT="1"/>
      <dgm:spPr>
        <a:noFill/>
        <a:ln w="38100">
          <a:solidFill>
            <a:schemeClr val="accent4">
              <a:lumMod val="60000"/>
              <a:lumOff val="40000"/>
            </a:schemeClr>
          </a:solidFill>
        </a:ln>
      </dgm:spPr>
      <dgm:t>
        <a:bodyPr/>
        <a:lstStyle/>
        <a:p>
          <a:pPr rtl="1"/>
          <a:r>
            <a:rPr lang="ar-SA" sz="1200" b="1" dirty="0"/>
            <a:t>ما أكبر عضو في جسم الإنسان؟</a:t>
          </a:r>
        </a:p>
        <a:p>
          <a:pPr rtl="1"/>
          <a:r>
            <a:rPr lang="ar-SA" sz="1200" b="1" dirty="0"/>
            <a:t>الكبد</a:t>
          </a:r>
        </a:p>
      </dgm:t>
    </dgm:pt>
    <dgm:pt modelId="{3D26A46C-7F49-48BD-97FF-BB8A7C63EE9C}" type="parTrans" cxnId="{39FB8C79-9F75-47C1-94F4-CE9B80AEC96F}">
      <dgm:prSet/>
      <dgm:spPr/>
      <dgm:t>
        <a:bodyPr/>
        <a:lstStyle/>
        <a:p>
          <a:pPr rtl="1"/>
          <a:endParaRPr lang="ar-SA" sz="2400" b="1"/>
        </a:p>
      </dgm:t>
    </dgm:pt>
    <dgm:pt modelId="{A9A99864-A6F2-4708-8BE7-9FBCECFA16C4}" type="sibTrans" cxnId="{39FB8C79-9F75-47C1-94F4-CE9B80AEC96F}">
      <dgm:prSet/>
      <dgm:spPr/>
      <dgm:t>
        <a:bodyPr/>
        <a:lstStyle/>
        <a:p>
          <a:pPr rtl="1"/>
          <a:endParaRPr lang="ar-SA" sz="2400" b="1"/>
        </a:p>
      </dgm:t>
    </dgm:pt>
    <dgm:pt modelId="{A9E25FC4-3906-400C-B3DD-5DB43EB0BE93}">
      <dgm:prSet custT="1"/>
      <dgm:spPr>
        <a:noFill/>
        <a:ln w="38100">
          <a:solidFill>
            <a:schemeClr val="accent4">
              <a:lumMod val="60000"/>
              <a:lumOff val="40000"/>
            </a:schemeClr>
          </a:solidFill>
        </a:ln>
      </dgm:spPr>
      <dgm:t>
        <a:bodyPr/>
        <a:lstStyle/>
        <a:p>
          <a:pPr rtl="1"/>
          <a:r>
            <a:rPr lang="ar-SA" sz="1200" b="1" dirty="0"/>
            <a:t>ما هي الغدد التي تساعد  الجهاز الهضمي؟ لعابية و معدية و معوية و البنكرياس و الكبد </a:t>
          </a:r>
        </a:p>
      </dgm:t>
    </dgm:pt>
    <dgm:pt modelId="{C4B8D3DC-4D9F-4B0D-B3D9-E822EC207986}" type="parTrans" cxnId="{CD78D897-AC2F-4C51-8AC0-CD3D78117A48}">
      <dgm:prSet/>
      <dgm:spPr/>
      <dgm:t>
        <a:bodyPr/>
        <a:lstStyle/>
        <a:p>
          <a:pPr rtl="1"/>
          <a:endParaRPr lang="ar-SA" sz="2400" b="1"/>
        </a:p>
      </dgm:t>
    </dgm:pt>
    <dgm:pt modelId="{95483699-632D-425F-BC39-F524255031F9}" type="sibTrans" cxnId="{CD78D897-AC2F-4C51-8AC0-CD3D78117A48}">
      <dgm:prSet/>
      <dgm:spPr/>
      <dgm:t>
        <a:bodyPr/>
        <a:lstStyle/>
        <a:p>
          <a:pPr rtl="1"/>
          <a:endParaRPr lang="ar-SA" sz="2400" b="1"/>
        </a:p>
      </dgm:t>
    </dgm:pt>
    <dgm:pt modelId="{408D8493-DC31-4B3A-839F-CE5D9A2620BD}">
      <dgm:prSet custT="1"/>
      <dgm:spPr>
        <a:noFill/>
        <a:ln w="38100">
          <a:solidFill>
            <a:schemeClr val="accent4">
              <a:lumMod val="60000"/>
              <a:lumOff val="40000"/>
            </a:schemeClr>
          </a:solidFill>
        </a:ln>
      </dgm:spPr>
      <dgm:t>
        <a:bodyPr/>
        <a:lstStyle/>
        <a:p>
          <a:pPr rtl="1"/>
          <a:r>
            <a:rPr lang="ar-SA" sz="1200" b="1" dirty="0"/>
            <a:t>آداب قضاء الحاجة و أشكال دورات المياه</a:t>
          </a:r>
        </a:p>
      </dgm:t>
    </dgm:pt>
    <dgm:pt modelId="{8EAB8589-D815-4A1C-9976-9F8A09815A1A}" type="parTrans" cxnId="{938E5C43-E151-4CFE-907A-B8826D5CD625}">
      <dgm:prSet/>
      <dgm:spPr/>
      <dgm:t>
        <a:bodyPr/>
        <a:lstStyle/>
        <a:p>
          <a:pPr rtl="1"/>
          <a:endParaRPr lang="ar-SA" sz="2400" b="1"/>
        </a:p>
      </dgm:t>
    </dgm:pt>
    <dgm:pt modelId="{36D7524C-D18B-42E5-99AE-C3E352D932AA}" type="sibTrans" cxnId="{938E5C43-E151-4CFE-907A-B8826D5CD625}">
      <dgm:prSet/>
      <dgm:spPr/>
      <dgm:t>
        <a:bodyPr/>
        <a:lstStyle/>
        <a:p>
          <a:pPr rtl="1"/>
          <a:endParaRPr lang="ar-SA" sz="2400" b="1"/>
        </a:p>
      </dgm:t>
    </dgm:pt>
    <dgm:pt modelId="{2463EC29-AA6B-41A9-9B98-CFAB5358BCB6}">
      <dgm:prSet custT="1"/>
      <dgm:spPr>
        <a:ln w="38100">
          <a:solidFill>
            <a:srgbClr val="00B050"/>
          </a:solidFill>
        </a:ln>
      </dgm:spPr>
      <dgm:t>
        <a:bodyPr/>
        <a:lstStyle/>
        <a:p>
          <a:pPr rtl="1"/>
          <a:r>
            <a:rPr lang="ar-SA" sz="1200" b="1" dirty="0"/>
            <a:t>أغاني </a:t>
          </a:r>
        </a:p>
      </dgm:t>
    </dgm:pt>
    <dgm:pt modelId="{238767B4-603D-409D-8DBE-9DC67F4D31A3}" type="parTrans" cxnId="{43BE7DB8-31F8-49F1-9D0A-C90F3BD8D6A4}">
      <dgm:prSet/>
      <dgm:spPr/>
      <dgm:t>
        <a:bodyPr/>
        <a:lstStyle/>
        <a:p>
          <a:pPr rtl="1"/>
          <a:endParaRPr lang="ar-SA" sz="2400" b="1"/>
        </a:p>
      </dgm:t>
    </dgm:pt>
    <dgm:pt modelId="{426E8C4A-66C9-4006-84EA-BDEAFFA54D09}" type="sibTrans" cxnId="{43BE7DB8-31F8-49F1-9D0A-C90F3BD8D6A4}">
      <dgm:prSet/>
      <dgm:spPr/>
      <dgm:t>
        <a:bodyPr/>
        <a:lstStyle/>
        <a:p>
          <a:pPr rtl="1"/>
          <a:endParaRPr lang="ar-SA" sz="2400" b="1"/>
        </a:p>
      </dgm:t>
    </dgm:pt>
    <dgm:pt modelId="{47FCB4D6-99FF-4DDE-BBC5-EADBEDE4EB4C}">
      <dgm:prSet custT="1"/>
      <dgm:spPr>
        <a:ln w="38100">
          <a:solidFill>
            <a:srgbClr val="00B050"/>
          </a:solidFill>
        </a:ln>
      </dgm:spPr>
      <dgm:t>
        <a:bodyPr/>
        <a:lstStyle/>
        <a:p>
          <a:pPr rtl="1"/>
          <a:r>
            <a:rPr lang="ar-SA" sz="1200" b="1" dirty="0"/>
            <a:t>مسرحية </a:t>
          </a:r>
        </a:p>
      </dgm:t>
    </dgm:pt>
    <dgm:pt modelId="{9EE02242-F1B2-47BA-8CAF-ED71BAFC23F3}" type="parTrans" cxnId="{6B324C8D-F502-4F3A-B049-DC286A5C2611}">
      <dgm:prSet/>
      <dgm:spPr/>
      <dgm:t>
        <a:bodyPr/>
        <a:lstStyle/>
        <a:p>
          <a:pPr rtl="1"/>
          <a:endParaRPr lang="ar-SA" sz="2400" b="1"/>
        </a:p>
      </dgm:t>
    </dgm:pt>
    <dgm:pt modelId="{FD588656-9EBA-4A1F-9795-4E5092F505EE}" type="sibTrans" cxnId="{6B324C8D-F502-4F3A-B049-DC286A5C2611}">
      <dgm:prSet/>
      <dgm:spPr/>
      <dgm:t>
        <a:bodyPr/>
        <a:lstStyle/>
        <a:p>
          <a:pPr rtl="1"/>
          <a:endParaRPr lang="ar-SA" sz="2400" b="1"/>
        </a:p>
      </dgm:t>
    </dgm:pt>
    <dgm:pt modelId="{9B4A0BA6-F79D-4A4C-A47B-B65F96C00F1C}">
      <dgm:prSet custT="1"/>
      <dgm:spPr>
        <a:ln w="38100">
          <a:solidFill>
            <a:srgbClr val="00B050"/>
          </a:solidFill>
        </a:ln>
      </dgm:spPr>
      <dgm:t>
        <a:bodyPr/>
        <a:lstStyle/>
        <a:p>
          <a:pPr rtl="1"/>
          <a:r>
            <a:rPr lang="ar-SA" sz="1200" b="1" dirty="0"/>
            <a:t>رسم الأطعمة التي تحبها الأسنان و المعدة </a:t>
          </a:r>
        </a:p>
      </dgm:t>
    </dgm:pt>
    <dgm:pt modelId="{2AD61CC0-B03E-448B-BE44-43B5BDBFAAB9}" type="parTrans" cxnId="{B71F0E23-9F33-43AF-99D5-B4F70D968560}">
      <dgm:prSet/>
      <dgm:spPr/>
      <dgm:t>
        <a:bodyPr/>
        <a:lstStyle/>
        <a:p>
          <a:pPr rtl="1"/>
          <a:endParaRPr lang="ar-SA" sz="2400" b="1"/>
        </a:p>
      </dgm:t>
    </dgm:pt>
    <dgm:pt modelId="{C4C513EA-909B-449F-8FDA-E6D6A1FE313B}" type="sibTrans" cxnId="{B71F0E23-9F33-43AF-99D5-B4F70D968560}">
      <dgm:prSet/>
      <dgm:spPr/>
      <dgm:t>
        <a:bodyPr/>
        <a:lstStyle/>
        <a:p>
          <a:pPr rtl="1"/>
          <a:endParaRPr lang="ar-SA" sz="2400" b="1"/>
        </a:p>
      </dgm:t>
    </dgm:pt>
    <dgm:pt modelId="{D801FDE2-6878-4025-82BE-271C231B6D77}">
      <dgm:prSet custT="1"/>
      <dgm:spPr>
        <a:ln w="38100">
          <a:solidFill>
            <a:schemeClr val="accent2">
              <a:lumMod val="60000"/>
              <a:lumOff val="40000"/>
            </a:schemeClr>
          </a:solidFill>
        </a:ln>
      </dgm:spPr>
      <dgm:t>
        <a:bodyPr/>
        <a:lstStyle/>
        <a:p>
          <a:pPr rtl="1"/>
          <a:r>
            <a:rPr lang="ar-SA" sz="1200" b="1" dirty="0"/>
            <a:t>التضاد (جاف و رطب  – لين و صلب ..)</a:t>
          </a:r>
        </a:p>
        <a:p>
          <a:pPr rtl="1"/>
          <a:r>
            <a:rPr lang="ar-SA" sz="1200" b="1" dirty="0"/>
            <a:t>(جاف الخد الخارجي و رطب الخد من الداخل ) (لين اللسان و صلب الأسنان ) </a:t>
          </a:r>
        </a:p>
      </dgm:t>
    </dgm:pt>
    <dgm:pt modelId="{E7A7420C-9E75-41BD-8996-A310386CB671}" type="parTrans" cxnId="{D58AE683-2AD5-4732-8732-D68C2DB83325}">
      <dgm:prSet/>
      <dgm:spPr/>
      <dgm:t>
        <a:bodyPr/>
        <a:lstStyle/>
        <a:p>
          <a:pPr rtl="1"/>
          <a:endParaRPr lang="ar-SA" sz="2400" b="1"/>
        </a:p>
      </dgm:t>
    </dgm:pt>
    <dgm:pt modelId="{64905993-2FC9-483A-AE73-AE71D0710322}" type="sibTrans" cxnId="{D58AE683-2AD5-4732-8732-D68C2DB83325}">
      <dgm:prSet/>
      <dgm:spPr/>
      <dgm:t>
        <a:bodyPr/>
        <a:lstStyle/>
        <a:p>
          <a:pPr rtl="1"/>
          <a:endParaRPr lang="ar-SA" sz="2400" b="1"/>
        </a:p>
      </dgm:t>
    </dgm:pt>
    <dgm:pt modelId="{603EA7AE-3775-4ED7-A325-D172254BBFB0}">
      <dgm:prSet custT="1"/>
      <dgm:spPr>
        <a:ln w="38100">
          <a:solidFill>
            <a:srgbClr val="0070C0"/>
          </a:solidFill>
        </a:ln>
      </dgm:spPr>
      <dgm:t>
        <a:bodyPr/>
        <a:lstStyle/>
        <a:p>
          <a:pPr rtl="1"/>
          <a:r>
            <a:rPr lang="ar-SA" sz="1200" b="1" dirty="0"/>
            <a:t>آداب الطعام </a:t>
          </a:r>
        </a:p>
      </dgm:t>
    </dgm:pt>
    <dgm:pt modelId="{4642F362-DBF4-44BF-9084-11D986011FD5}" type="parTrans" cxnId="{92C92031-3AAA-44EA-AD11-B31DD3F94F43}">
      <dgm:prSet/>
      <dgm:spPr/>
      <dgm:t>
        <a:bodyPr/>
        <a:lstStyle/>
        <a:p>
          <a:pPr rtl="1"/>
          <a:endParaRPr lang="ar-SA" sz="2400" b="1"/>
        </a:p>
      </dgm:t>
    </dgm:pt>
    <dgm:pt modelId="{353645D0-86E4-485B-894E-B0BFF6369383}" type="sibTrans" cxnId="{92C92031-3AAA-44EA-AD11-B31DD3F94F43}">
      <dgm:prSet/>
      <dgm:spPr/>
      <dgm:t>
        <a:bodyPr/>
        <a:lstStyle/>
        <a:p>
          <a:pPr rtl="1"/>
          <a:endParaRPr lang="ar-SA" sz="2400" b="1"/>
        </a:p>
      </dgm:t>
    </dgm:pt>
    <dgm:pt modelId="{CF19FA5D-A17F-458D-84FD-7AD99916C32A}">
      <dgm:prSet custT="1"/>
      <dgm:spPr>
        <a:ln w="38100">
          <a:solidFill>
            <a:srgbClr val="0070C0"/>
          </a:solidFill>
        </a:ln>
      </dgm:spPr>
      <dgm:t>
        <a:bodyPr/>
        <a:lstStyle/>
        <a:p>
          <a:pPr rtl="1"/>
          <a:r>
            <a:rPr lang="ar-SA" sz="1200" b="1" dirty="0"/>
            <a:t>تمرينات تحضير الطعام </a:t>
          </a:r>
        </a:p>
      </dgm:t>
    </dgm:pt>
    <dgm:pt modelId="{C40DE3F2-FCA0-4A6C-BA2B-75A3F32E3699}" type="parTrans" cxnId="{F23A466D-3A36-45B3-B7AA-1D2C85ACD896}">
      <dgm:prSet/>
      <dgm:spPr/>
      <dgm:t>
        <a:bodyPr/>
        <a:lstStyle/>
        <a:p>
          <a:pPr rtl="1"/>
          <a:endParaRPr lang="ar-SA" sz="2400" b="1"/>
        </a:p>
      </dgm:t>
    </dgm:pt>
    <dgm:pt modelId="{2CCCA3F1-A011-4FAE-A22C-E74BBA394605}" type="sibTrans" cxnId="{F23A466D-3A36-45B3-B7AA-1D2C85ACD896}">
      <dgm:prSet/>
      <dgm:spPr/>
      <dgm:t>
        <a:bodyPr/>
        <a:lstStyle/>
        <a:p>
          <a:pPr rtl="1"/>
          <a:endParaRPr lang="ar-SA" sz="2400" b="1"/>
        </a:p>
      </dgm:t>
    </dgm:pt>
    <dgm:pt modelId="{36B1AF2B-A79D-41A9-AE87-C2AFF057308B}">
      <dgm:prSet custT="1"/>
      <dgm:spPr>
        <a:ln w="38100">
          <a:solidFill>
            <a:srgbClr val="0070C0"/>
          </a:solidFill>
        </a:ln>
      </dgm:spPr>
      <dgm:t>
        <a:bodyPr/>
        <a:lstStyle/>
        <a:p>
          <a:pPr rtl="1"/>
          <a:r>
            <a:rPr lang="ar-SA" sz="1200" b="1" dirty="0"/>
            <a:t>تمارين النقل (نقل  الطعام من الملعقة إلى الفم )</a:t>
          </a:r>
        </a:p>
      </dgm:t>
    </dgm:pt>
    <dgm:pt modelId="{7AB68BCC-EBD5-44A6-A2BF-FA8FFEB08E02}" type="parTrans" cxnId="{5438B166-E844-4A06-917D-60BFDE9659C5}">
      <dgm:prSet/>
      <dgm:spPr/>
      <dgm:t>
        <a:bodyPr/>
        <a:lstStyle/>
        <a:p>
          <a:pPr rtl="1"/>
          <a:endParaRPr lang="ar-SA" sz="2400" b="1"/>
        </a:p>
      </dgm:t>
    </dgm:pt>
    <dgm:pt modelId="{905D48EA-EEA2-4B0C-A184-87E36540D047}" type="sibTrans" cxnId="{5438B166-E844-4A06-917D-60BFDE9659C5}">
      <dgm:prSet/>
      <dgm:spPr/>
      <dgm:t>
        <a:bodyPr/>
        <a:lstStyle/>
        <a:p>
          <a:pPr rtl="1"/>
          <a:endParaRPr lang="ar-SA" sz="2400" b="1"/>
        </a:p>
      </dgm:t>
    </dgm:pt>
    <dgm:pt modelId="{1394B363-2F95-4B27-B255-B1AA94F75354}">
      <dgm:prSet custT="1"/>
      <dgm:spPr>
        <a:ln w="38100">
          <a:solidFill>
            <a:srgbClr val="0070C0"/>
          </a:solidFill>
        </a:ln>
      </dgm:spPr>
      <dgm:t>
        <a:bodyPr/>
        <a:lstStyle/>
        <a:p>
          <a:pPr rtl="1"/>
          <a:r>
            <a:rPr lang="ar-SA" sz="1200" b="1" dirty="0"/>
            <a:t>العناية الشخصية (الأسنان و اليدين)</a:t>
          </a:r>
        </a:p>
      </dgm:t>
    </dgm:pt>
    <dgm:pt modelId="{6465F142-E719-400F-A9FD-CE5059054D60}" type="parTrans" cxnId="{1EB491B7-2462-48E6-881A-475B785FC21D}">
      <dgm:prSet/>
      <dgm:spPr/>
      <dgm:t>
        <a:bodyPr/>
        <a:lstStyle/>
        <a:p>
          <a:pPr rtl="1"/>
          <a:endParaRPr lang="ar-SA" sz="2400" b="1"/>
        </a:p>
      </dgm:t>
    </dgm:pt>
    <dgm:pt modelId="{0DB8869C-D113-4EEC-A4D3-1529BB50C3DA}" type="sibTrans" cxnId="{1EB491B7-2462-48E6-881A-475B785FC21D}">
      <dgm:prSet/>
      <dgm:spPr/>
      <dgm:t>
        <a:bodyPr/>
        <a:lstStyle/>
        <a:p>
          <a:pPr rtl="1"/>
          <a:endParaRPr lang="ar-SA" sz="2400" b="1"/>
        </a:p>
      </dgm:t>
    </dgm:pt>
    <dgm:pt modelId="{3C3809DA-28AA-44C8-B2A8-B681589D6BB0}">
      <dgm:prSet custT="1"/>
      <dgm:spPr>
        <a:ln w="38100">
          <a:solidFill>
            <a:srgbClr val="0070C0"/>
          </a:solidFill>
        </a:ln>
      </dgm:spPr>
      <dgm:t>
        <a:bodyPr/>
        <a:lstStyle/>
        <a:p>
          <a:pPr rtl="1"/>
          <a:r>
            <a:rPr lang="ar-SA" sz="1200" b="1" dirty="0"/>
            <a:t>زيارة دكتور الأسنان لتوعية الأطفال</a:t>
          </a:r>
        </a:p>
      </dgm:t>
    </dgm:pt>
    <dgm:pt modelId="{74129D22-14E5-43BB-8BA8-15A79630997A}" type="parTrans" cxnId="{E81CA5F6-51FD-4D68-811E-99C097C9CD00}">
      <dgm:prSet/>
      <dgm:spPr/>
      <dgm:t>
        <a:bodyPr/>
        <a:lstStyle/>
        <a:p>
          <a:pPr rtl="1"/>
          <a:endParaRPr lang="ar-SA" sz="2400" b="1"/>
        </a:p>
      </dgm:t>
    </dgm:pt>
    <dgm:pt modelId="{43D2D62D-47F3-4458-80B6-AFFF789E87A5}" type="sibTrans" cxnId="{E81CA5F6-51FD-4D68-811E-99C097C9CD00}">
      <dgm:prSet/>
      <dgm:spPr/>
      <dgm:t>
        <a:bodyPr/>
        <a:lstStyle/>
        <a:p>
          <a:pPr rtl="1"/>
          <a:endParaRPr lang="ar-SA" sz="2400" b="1"/>
        </a:p>
      </dgm:t>
    </dgm:pt>
    <dgm:pt modelId="{2131D37C-AF45-48C9-A99B-DFE4DAFD2935}">
      <dgm:prSet custT="1"/>
      <dgm:spPr>
        <a:ln w="38100">
          <a:solidFill>
            <a:srgbClr val="FF3399"/>
          </a:solidFill>
        </a:ln>
      </dgm:spPr>
      <dgm:t>
        <a:bodyPr/>
        <a:lstStyle/>
        <a:p>
          <a:pPr rtl="1"/>
          <a:r>
            <a:rPr lang="ar-SA" sz="1200" b="1" dirty="0"/>
            <a:t>تمارين اللمس (جاف الخد الخارجي و رطب الخد من الداخل ) (لين اللسان و صلب الأسنان )</a:t>
          </a:r>
        </a:p>
      </dgm:t>
    </dgm:pt>
    <dgm:pt modelId="{D5724006-E48A-45A1-A097-E615BCE775EB}" type="parTrans" cxnId="{C50542D6-443C-41E1-A5FE-D610AE30A37F}">
      <dgm:prSet/>
      <dgm:spPr/>
      <dgm:t>
        <a:bodyPr/>
        <a:lstStyle/>
        <a:p>
          <a:pPr rtl="1"/>
          <a:endParaRPr lang="ar-SA" sz="2400" b="1"/>
        </a:p>
      </dgm:t>
    </dgm:pt>
    <dgm:pt modelId="{9494C86F-4A0E-42B2-80B8-379FAAF83642}" type="sibTrans" cxnId="{C50542D6-443C-41E1-A5FE-D610AE30A37F}">
      <dgm:prSet/>
      <dgm:spPr/>
      <dgm:t>
        <a:bodyPr/>
        <a:lstStyle/>
        <a:p>
          <a:pPr rtl="1"/>
          <a:endParaRPr lang="ar-SA" sz="2400" b="1"/>
        </a:p>
      </dgm:t>
    </dgm:pt>
    <dgm:pt modelId="{766CCCEE-84CD-4C50-8C56-D3CCE5519376}">
      <dgm:prSet custT="1"/>
      <dgm:spPr>
        <a:ln w="38100">
          <a:solidFill>
            <a:srgbClr val="FF3399"/>
          </a:solidFill>
        </a:ln>
      </dgm:spPr>
      <dgm:t>
        <a:bodyPr/>
        <a:lstStyle/>
        <a:p>
          <a:pPr rtl="1"/>
          <a:r>
            <a:rPr lang="ar-SA" sz="1200" b="1" dirty="0"/>
            <a:t>قطارات التذوق ( عند قطع الطعام و مضغه)</a:t>
          </a:r>
        </a:p>
      </dgm:t>
    </dgm:pt>
    <dgm:pt modelId="{A2B58C92-7514-4567-8C10-03B8174D5E71}" type="parTrans" cxnId="{AF3E32DD-5C0B-46F1-B7C2-F8B93A52965C}">
      <dgm:prSet/>
      <dgm:spPr/>
      <dgm:t>
        <a:bodyPr/>
        <a:lstStyle/>
        <a:p>
          <a:pPr rtl="1"/>
          <a:endParaRPr lang="ar-SA"/>
        </a:p>
      </dgm:t>
    </dgm:pt>
    <dgm:pt modelId="{8DFC2CB2-66EA-4FA5-B6DF-991D9C20DF3C}" type="sibTrans" cxnId="{AF3E32DD-5C0B-46F1-B7C2-F8B93A52965C}">
      <dgm:prSet/>
      <dgm:spPr/>
      <dgm:t>
        <a:bodyPr/>
        <a:lstStyle/>
        <a:p>
          <a:pPr rtl="1"/>
          <a:endParaRPr lang="ar-SA"/>
        </a:p>
      </dgm:t>
    </dgm:pt>
    <dgm:pt modelId="{E2D204CF-569F-4E28-AED4-95D94DBD475C}">
      <dgm:prSet custT="1"/>
      <dgm:spPr>
        <a:ln w="38100">
          <a:solidFill>
            <a:srgbClr val="FF3399"/>
          </a:solidFill>
        </a:ln>
      </dgm:spPr>
      <dgm:t>
        <a:bodyPr/>
        <a:lstStyle/>
        <a:p>
          <a:pPr rtl="1"/>
          <a:r>
            <a:rPr lang="ar-SA" sz="1200" b="1" dirty="0"/>
            <a:t>أسطوانات بدون مقبض (شكل المريء و الأمعاء الدقيقة و الأمعاء الغليظة)</a:t>
          </a:r>
        </a:p>
      </dgm:t>
    </dgm:pt>
    <dgm:pt modelId="{339DAE72-09E0-416D-8485-C38F0DC99D64}" type="parTrans" cxnId="{0609CC00-C776-45DD-B780-33E3870315C0}">
      <dgm:prSet/>
      <dgm:spPr/>
      <dgm:t>
        <a:bodyPr/>
        <a:lstStyle/>
        <a:p>
          <a:pPr rtl="1"/>
          <a:endParaRPr lang="ar-SA"/>
        </a:p>
      </dgm:t>
    </dgm:pt>
    <dgm:pt modelId="{0DDC35DE-5A0D-48D7-B9B6-9B6AF3414EC3}" type="sibTrans" cxnId="{0609CC00-C776-45DD-B780-33E3870315C0}">
      <dgm:prSet/>
      <dgm:spPr/>
      <dgm:t>
        <a:bodyPr/>
        <a:lstStyle/>
        <a:p>
          <a:pPr rtl="1"/>
          <a:endParaRPr lang="ar-SA"/>
        </a:p>
      </dgm:t>
    </dgm:pt>
    <dgm:pt modelId="{93909B4D-B63D-4230-AB8A-8F0335A6FACC}">
      <dgm:prSet custT="1"/>
      <dgm:spPr>
        <a:ln w="38100">
          <a:solidFill>
            <a:srgbClr val="FF3399"/>
          </a:solidFill>
        </a:ln>
      </dgm:spPr>
      <dgm:t>
        <a:bodyPr/>
        <a:lstStyle/>
        <a:p>
          <a:pPr rtl="1"/>
          <a:r>
            <a:rPr lang="ar-SA" sz="1200" b="1" dirty="0"/>
            <a:t>المجسمات الهندسية (شكل المريء أسطواني )</a:t>
          </a:r>
        </a:p>
      </dgm:t>
    </dgm:pt>
    <dgm:pt modelId="{6C979E52-F5E7-410B-8C99-D7DA24450263}" type="parTrans" cxnId="{E3DEBDD5-C666-4B30-B105-62E89F8FF547}">
      <dgm:prSet/>
      <dgm:spPr/>
      <dgm:t>
        <a:bodyPr/>
        <a:lstStyle/>
        <a:p>
          <a:pPr rtl="1"/>
          <a:endParaRPr lang="ar-SA"/>
        </a:p>
      </dgm:t>
    </dgm:pt>
    <dgm:pt modelId="{FBC330E5-405B-4389-94A5-3CBDFBE27257}" type="sibTrans" cxnId="{E3DEBDD5-C666-4B30-B105-62E89F8FF547}">
      <dgm:prSet/>
      <dgm:spPr/>
      <dgm:t>
        <a:bodyPr/>
        <a:lstStyle/>
        <a:p>
          <a:pPr rtl="1"/>
          <a:endParaRPr lang="ar-SA"/>
        </a:p>
      </dgm:t>
    </dgm:pt>
    <dgm:pt modelId="{29E665BD-76A8-4AEF-BE06-E2E1B106EA8C}">
      <dgm:prSet custT="1"/>
      <dgm:spPr>
        <a:ln w="38100">
          <a:solidFill>
            <a:srgbClr val="FF3399"/>
          </a:solidFill>
        </a:ln>
      </dgm:spPr>
      <dgm:t>
        <a:bodyPr/>
        <a:lstStyle/>
        <a:p>
          <a:pPr rtl="1"/>
          <a:r>
            <a:rPr lang="ar-SA" sz="1200" b="1" dirty="0"/>
            <a:t>صندوق الألوان1 ( الأحمر لون الدم و الأصفر لون العصارة الصفراوية )</a:t>
          </a:r>
        </a:p>
      </dgm:t>
    </dgm:pt>
    <dgm:pt modelId="{F96D4168-193A-46A9-A1C2-9639E8C618B3}" type="parTrans" cxnId="{40938051-CF74-402A-A3A9-692EDE42977F}">
      <dgm:prSet/>
      <dgm:spPr/>
      <dgm:t>
        <a:bodyPr/>
        <a:lstStyle/>
        <a:p>
          <a:pPr rtl="1"/>
          <a:endParaRPr lang="ar-SA"/>
        </a:p>
      </dgm:t>
    </dgm:pt>
    <dgm:pt modelId="{80941A00-5F9B-405B-8239-42DE5C8DFCCC}" type="sibTrans" cxnId="{40938051-CF74-402A-A3A9-692EDE42977F}">
      <dgm:prSet/>
      <dgm:spPr/>
      <dgm:t>
        <a:bodyPr/>
        <a:lstStyle/>
        <a:p>
          <a:pPr rtl="1"/>
          <a:endParaRPr lang="ar-SA"/>
        </a:p>
      </dgm:t>
    </dgm:pt>
    <dgm:pt modelId="{B0C9C3D4-F669-48A3-8418-08B72B649AFA}">
      <dgm:prSet custT="1"/>
      <dgm:spPr>
        <a:noFill/>
        <a:ln w="38100">
          <a:solidFill>
            <a:srgbClr val="FF3399"/>
          </a:solidFill>
        </a:ln>
      </dgm:spPr>
      <dgm:t>
        <a:bodyPr/>
        <a:lstStyle/>
        <a:p>
          <a:pPr rtl="1"/>
          <a:r>
            <a:rPr lang="ar-SA" sz="1200" b="1" dirty="0"/>
            <a:t>صندوق الألوان 2 ( يفرز الكبد سائل أخضر لهضم الدهون)</a:t>
          </a:r>
        </a:p>
      </dgm:t>
    </dgm:pt>
    <dgm:pt modelId="{C0FA4B6D-D493-434C-8CE9-51D4671F01AB}" type="parTrans" cxnId="{4449AD68-28CB-4A6C-8930-CF51D2C9B5BC}">
      <dgm:prSet/>
      <dgm:spPr/>
      <dgm:t>
        <a:bodyPr/>
        <a:lstStyle/>
        <a:p>
          <a:pPr rtl="1"/>
          <a:endParaRPr lang="ar-SA"/>
        </a:p>
      </dgm:t>
    </dgm:pt>
    <dgm:pt modelId="{FF6C21C6-3EDF-492B-9D8A-CC01C940B45C}" type="sibTrans" cxnId="{4449AD68-28CB-4A6C-8930-CF51D2C9B5BC}">
      <dgm:prSet/>
      <dgm:spPr/>
      <dgm:t>
        <a:bodyPr/>
        <a:lstStyle/>
        <a:p>
          <a:pPr rtl="1"/>
          <a:endParaRPr lang="ar-SA"/>
        </a:p>
      </dgm:t>
    </dgm:pt>
    <dgm:pt modelId="{1D7720B5-5800-425F-B1CA-CCE27A99BB61}">
      <dgm:prSet custT="1"/>
      <dgm:spPr>
        <a:ln w="38100">
          <a:solidFill>
            <a:srgbClr val="FF3399"/>
          </a:solidFill>
        </a:ln>
      </dgm:spPr>
      <dgm:t>
        <a:bodyPr/>
        <a:lstStyle/>
        <a:p>
          <a:pPr rtl="1"/>
          <a:r>
            <a:rPr lang="ar-SA" sz="1200" b="1" dirty="0"/>
            <a:t>صندوق الألوان 3 (تدرجات اللون الأحمر في الجهاز الهضمي حتى يصل إلى اللون البني المحمر و هو لون الكبد)</a:t>
          </a:r>
        </a:p>
      </dgm:t>
    </dgm:pt>
    <dgm:pt modelId="{027D7578-8A1B-4312-95BA-8819E173BDE0}" type="parTrans" cxnId="{F1C8BFE3-5CB7-4AAC-9CA6-79DFE6136155}">
      <dgm:prSet/>
      <dgm:spPr/>
      <dgm:t>
        <a:bodyPr/>
        <a:lstStyle/>
        <a:p>
          <a:pPr rtl="1"/>
          <a:endParaRPr lang="ar-SA"/>
        </a:p>
      </dgm:t>
    </dgm:pt>
    <dgm:pt modelId="{A254158F-0E10-4646-9DD4-1AC7F2B6A08F}" type="sibTrans" cxnId="{F1C8BFE3-5CB7-4AAC-9CA6-79DFE6136155}">
      <dgm:prSet/>
      <dgm:spPr/>
      <dgm:t>
        <a:bodyPr/>
        <a:lstStyle/>
        <a:p>
          <a:pPr rtl="1"/>
          <a:endParaRPr lang="ar-SA"/>
        </a:p>
      </dgm:t>
    </dgm:pt>
    <dgm:pt modelId="{EA76FC8F-E782-47EF-8FF5-DEBA88C2CBF5}" type="pres">
      <dgm:prSet presAssocID="{84611E56-8ED6-4555-92B5-E205BD51BDA9}" presName="hierChild1" presStyleCnt="0">
        <dgm:presLayoutVars>
          <dgm:orgChart val="1"/>
          <dgm:chPref val="1"/>
          <dgm:dir/>
          <dgm:animOne val="branch"/>
          <dgm:animLvl val="lvl"/>
          <dgm:resizeHandles/>
        </dgm:presLayoutVars>
      </dgm:prSet>
      <dgm:spPr/>
    </dgm:pt>
    <dgm:pt modelId="{1B16BEE0-FF3F-49F6-B5C3-2C7939268C4E}" type="pres">
      <dgm:prSet presAssocID="{AF4EF041-AF65-41D8-BEAC-A99BE8EF5B23}" presName="hierRoot1" presStyleCnt="0">
        <dgm:presLayoutVars>
          <dgm:hierBranch val="init"/>
        </dgm:presLayoutVars>
      </dgm:prSet>
      <dgm:spPr/>
    </dgm:pt>
    <dgm:pt modelId="{C60FBE73-0D0B-4E12-96F9-5D41E1360006}" type="pres">
      <dgm:prSet presAssocID="{AF4EF041-AF65-41D8-BEAC-A99BE8EF5B23}" presName="rootComposite1" presStyleCnt="0"/>
      <dgm:spPr/>
    </dgm:pt>
    <dgm:pt modelId="{95EB73F2-BB36-4FA4-8DC8-FFEE752425E3}" type="pres">
      <dgm:prSet presAssocID="{AF4EF041-AF65-41D8-BEAC-A99BE8EF5B23}" presName="rootText1" presStyleLbl="node0" presStyleIdx="0" presStyleCnt="1" custScaleX="670430">
        <dgm:presLayoutVars>
          <dgm:chPref val="3"/>
        </dgm:presLayoutVars>
      </dgm:prSet>
      <dgm:spPr/>
    </dgm:pt>
    <dgm:pt modelId="{48129FE2-2B67-4E4F-8944-DF3C7C646394}" type="pres">
      <dgm:prSet presAssocID="{AF4EF041-AF65-41D8-BEAC-A99BE8EF5B23}" presName="rootConnector1" presStyleLbl="node1" presStyleIdx="0" presStyleCnt="0"/>
      <dgm:spPr/>
    </dgm:pt>
    <dgm:pt modelId="{FC003C57-9A32-478C-A5EF-F003D890E3A8}" type="pres">
      <dgm:prSet presAssocID="{AF4EF041-AF65-41D8-BEAC-A99BE8EF5B23}" presName="hierChild2" presStyleCnt="0"/>
      <dgm:spPr/>
    </dgm:pt>
    <dgm:pt modelId="{3C4E1316-B3B8-47BD-A388-CB639F44572C}" type="pres">
      <dgm:prSet presAssocID="{6F1BF737-602F-485F-912D-7DC87338985F}" presName="Name37" presStyleLbl="parChTrans1D2" presStyleIdx="0" presStyleCnt="6"/>
      <dgm:spPr/>
    </dgm:pt>
    <dgm:pt modelId="{9E9BC556-7CA7-4C3F-BACF-49211B601C08}" type="pres">
      <dgm:prSet presAssocID="{FB0E700A-7282-4E82-A051-01132D4ED2A8}" presName="hierRoot2" presStyleCnt="0">
        <dgm:presLayoutVars>
          <dgm:hierBranch val="init"/>
        </dgm:presLayoutVars>
      </dgm:prSet>
      <dgm:spPr/>
    </dgm:pt>
    <dgm:pt modelId="{3155CACD-9C14-46CC-8955-D043EF2D582A}" type="pres">
      <dgm:prSet presAssocID="{FB0E700A-7282-4E82-A051-01132D4ED2A8}" presName="rootComposite" presStyleCnt="0"/>
      <dgm:spPr/>
    </dgm:pt>
    <dgm:pt modelId="{77AD1F72-B773-45C2-8795-C5B61587CEF2}" type="pres">
      <dgm:prSet presAssocID="{FB0E700A-7282-4E82-A051-01132D4ED2A8}" presName="rootText" presStyleLbl="node2" presStyleIdx="0" presStyleCnt="6" custScaleX="190467" custScaleY="143671">
        <dgm:presLayoutVars>
          <dgm:chPref val="3"/>
        </dgm:presLayoutVars>
      </dgm:prSet>
      <dgm:spPr>
        <a:prstGeom prst="flowChartProcess">
          <a:avLst/>
        </a:prstGeom>
      </dgm:spPr>
    </dgm:pt>
    <dgm:pt modelId="{63225DE8-F36B-4B7A-93D1-84E793141E51}" type="pres">
      <dgm:prSet presAssocID="{FB0E700A-7282-4E82-A051-01132D4ED2A8}" presName="rootConnector" presStyleLbl="node2" presStyleIdx="0" presStyleCnt="6"/>
      <dgm:spPr/>
    </dgm:pt>
    <dgm:pt modelId="{8631C1AA-2671-4A06-8877-FA8CB336E9B1}" type="pres">
      <dgm:prSet presAssocID="{FB0E700A-7282-4E82-A051-01132D4ED2A8}" presName="hierChild4" presStyleCnt="0"/>
      <dgm:spPr/>
    </dgm:pt>
    <dgm:pt modelId="{437C5EAC-4EE4-49A4-B667-C6C632109DF0}" type="pres">
      <dgm:prSet presAssocID="{D5724006-E48A-45A1-A097-E615BCE775EB}" presName="Name37" presStyleLbl="parChTrans1D3" presStyleIdx="0" presStyleCnt="26"/>
      <dgm:spPr/>
    </dgm:pt>
    <dgm:pt modelId="{208D693E-E60A-4D34-BD15-65166993A06F}" type="pres">
      <dgm:prSet presAssocID="{2131D37C-AF45-48C9-A99B-DFE4DAFD2935}" presName="hierRoot2" presStyleCnt="0">
        <dgm:presLayoutVars>
          <dgm:hierBranch val="init"/>
        </dgm:presLayoutVars>
      </dgm:prSet>
      <dgm:spPr/>
    </dgm:pt>
    <dgm:pt modelId="{45029764-B3C7-47BE-84E8-02F9E301A2A3}" type="pres">
      <dgm:prSet presAssocID="{2131D37C-AF45-48C9-A99B-DFE4DAFD2935}" presName="rootComposite" presStyleCnt="0"/>
      <dgm:spPr/>
    </dgm:pt>
    <dgm:pt modelId="{C6F9C011-E1C3-4593-8F41-C9708242665D}" type="pres">
      <dgm:prSet presAssocID="{2131D37C-AF45-48C9-A99B-DFE4DAFD2935}" presName="rootText" presStyleLbl="node3" presStyleIdx="0" presStyleCnt="26" custScaleX="210397" custScaleY="127506">
        <dgm:presLayoutVars>
          <dgm:chPref val="3"/>
        </dgm:presLayoutVars>
      </dgm:prSet>
      <dgm:spPr/>
    </dgm:pt>
    <dgm:pt modelId="{C1E9DDE6-4DBE-4FB1-A66B-E0CA0B29C7F5}" type="pres">
      <dgm:prSet presAssocID="{2131D37C-AF45-48C9-A99B-DFE4DAFD2935}" presName="rootConnector" presStyleLbl="node3" presStyleIdx="0" presStyleCnt="26"/>
      <dgm:spPr/>
    </dgm:pt>
    <dgm:pt modelId="{2881F5D5-418C-4260-AFF3-42561D8D1C2B}" type="pres">
      <dgm:prSet presAssocID="{2131D37C-AF45-48C9-A99B-DFE4DAFD2935}" presName="hierChild4" presStyleCnt="0"/>
      <dgm:spPr/>
    </dgm:pt>
    <dgm:pt modelId="{BADCEF7C-E192-48E4-A6E3-5E52BF5B615C}" type="pres">
      <dgm:prSet presAssocID="{2131D37C-AF45-48C9-A99B-DFE4DAFD2935}" presName="hierChild5" presStyleCnt="0"/>
      <dgm:spPr/>
    </dgm:pt>
    <dgm:pt modelId="{C1684CB2-5120-44F9-B164-9083E1DD05C4}" type="pres">
      <dgm:prSet presAssocID="{A2B58C92-7514-4567-8C10-03B8174D5E71}" presName="Name37" presStyleLbl="parChTrans1D3" presStyleIdx="1" presStyleCnt="26"/>
      <dgm:spPr/>
    </dgm:pt>
    <dgm:pt modelId="{36A7942F-616F-4B90-B026-E5196C969DCF}" type="pres">
      <dgm:prSet presAssocID="{766CCCEE-84CD-4C50-8C56-D3CCE5519376}" presName="hierRoot2" presStyleCnt="0">
        <dgm:presLayoutVars>
          <dgm:hierBranch val="init"/>
        </dgm:presLayoutVars>
      </dgm:prSet>
      <dgm:spPr/>
    </dgm:pt>
    <dgm:pt modelId="{4DBC82A7-C808-47FB-B15A-D6CF179DD05E}" type="pres">
      <dgm:prSet presAssocID="{766CCCEE-84CD-4C50-8C56-D3CCE5519376}" presName="rootComposite" presStyleCnt="0"/>
      <dgm:spPr/>
    </dgm:pt>
    <dgm:pt modelId="{35A62452-E12D-4CC0-9062-F6D3E1591D72}" type="pres">
      <dgm:prSet presAssocID="{766CCCEE-84CD-4C50-8C56-D3CCE5519376}" presName="rootText" presStyleLbl="node3" presStyleIdx="1" presStyleCnt="26" custScaleX="210397" custScaleY="127506">
        <dgm:presLayoutVars>
          <dgm:chPref val="3"/>
        </dgm:presLayoutVars>
      </dgm:prSet>
      <dgm:spPr/>
    </dgm:pt>
    <dgm:pt modelId="{9F368899-D9B4-4FD7-BD6C-78BB99C7F6AF}" type="pres">
      <dgm:prSet presAssocID="{766CCCEE-84CD-4C50-8C56-D3CCE5519376}" presName="rootConnector" presStyleLbl="node3" presStyleIdx="1" presStyleCnt="26"/>
      <dgm:spPr/>
    </dgm:pt>
    <dgm:pt modelId="{A2DE2C17-9FD8-48AA-9304-01112574C189}" type="pres">
      <dgm:prSet presAssocID="{766CCCEE-84CD-4C50-8C56-D3CCE5519376}" presName="hierChild4" presStyleCnt="0"/>
      <dgm:spPr/>
    </dgm:pt>
    <dgm:pt modelId="{A91B2F5F-AF16-4EEF-B892-BFF4256106F4}" type="pres">
      <dgm:prSet presAssocID="{766CCCEE-84CD-4C50-8C56-D3CCE5519376}" presName="hierChild5" presStyleCnt="0"/>
      <dgm:spPr/>
    </dgm:pt>
    <dgm:pt modelId="{67A04F9A-D521-4D4C-904A-35F974922EAE}" type="pres">
      <dgm:prSet presAssocID="{339DAE72-09E0-416D-8485-C38F0DC99D64}" presName="Name37" presStyleLbl="parChTrans1D3" presStyleIdx="2" presStyleCnt="26"/>
      <dgm:spPr/>
    </dgm:pt>
    <dgm:pt modelId="{3AC0E763-1258-4535-AF51-A6B13C1C7200}" type="pres">
      <dgm:prSet presAssocID="{E2D204CF-569F-4E28-AED4-95D94DBD475C}" presName="hierRoot2" presStyleCnt="0">
        <dgm:presLayoutVars>
          <dgm:hierBranch val="init"/>
        </dgm:presLayoutVars>
      </dgm:prSet>
      <dgm:spPr/>
    </dgm:pt>
    <dgm:pt modelId="{02143949-A7F6-4117-A1F2-82EBCA5F4FD5}" type="pres">
      <dgm:prSet presAssocID="{E2D204CF-569F-4E28-AED4-95D94DBD475C}" presName="rootComposite" presStyleCnt="0"/>
      <dgm:spPr/>
    </dgm:pt>
    <dgm:pt modelId="{B74F5CF5-AC31-4204-86D4-100D1FD42181}" type="pres">
      <dgm:prSet presAssocID="{E2D204CF-569F-4E28-AED4-95D94DBD475C}" presName="rootText" presStyleLbl="node3" presStyleIdx="2" presStyleCnt="26" custScaleX="210397" custScaleY="127506">
        <dgm:presLayoutVars>
          <dgm:chPref val="3"/>
        </dgm:presLayoutVars>
      </dgm:prSet>
      <dgm:spPr/>
    </dgm:pt>
    <dgm:pt modelId="{D9AC4C73-8630-4CC5-A375-FC94F9F55CE3}" type="pres">
      <dgm:prSet presAssocID="{E2D204CF-569F-4E28-AED4-95D94DBD475C}" presName="rootConnector" presStyleLbl="node3" presStyleIdx="2" presStyleCnt="26"/>
      <dgm:spPr/>
    </dgm:pt>
    <dgm:pt modelId="{785C4858-B5E0-4186-BC4B-F22589C65F71}" type="pres">
      <dgm:prSet presAssocID="{E2D204CF-569F-4E28-AED4-95D94DBD475C}" presName="hierChild4" presStyleCnt="0"/>
      <dgm:spPr/>
    </dgm:pt>
    <dgm:pt modelId="{62EFB20B-417E-43D0-BB46-5CAB3E1EC604}" type="pres">
      <dgm:prSet presAssocID="{E2D204CF-569F-4E28-AED4-95D94DBD475C}" presName="hierChild5" presStyleCnt="0"/>
      <dgm:spPr/>
    </dgm:pt>
    <dgm:pt modelId="{3DD09427-2750-48AF-AF94-CBA4357255BB}" type="pres">
      <dgm:prSet presAssocID="{6C979E52-F5E7-410B-8C99-D7DA24450263}" presName="Name37" presStyleLbl="parChTrans1D3" presStyleIdx="3" presStyleCnt="26"/>
      <dgm:spPr/>
    </dgm:pt>
    <dgm:pt modelId="{A7EEE1DF-3DCD-403E-BE5D-BCE22F0D60F2}" type="pres">
      <dgm:prSet presAssocID="{93909B4D-B63D-4230-AB8A-8F0335A6FACC}" presName="hierRoot2" presStyleCnt="0">
        <dgm:presLayoutVars>
          <dgm:hierBranch val="init"/>
        </dgm:presLayoutVars>
      </dgm:prSet>
      <dgm:spPr/>
    </dgm:pt>
    <dgm:pt modelId="{86F8BAD8-B2A4-4047-89E5-9A39EC84EDA0}" type="pres">
      <dgm:prSet presAssocID="{93909B4D-B63D-4230-AB8A-8F0335A6FACC}" presName="rootComposite" presStyleCnt="0"/>
      <dgm:spPr/>
    </dgm:pt>
    <dgm:pt modelId="{D1F8A5DE-E2C8-46FF-893F-4B44C75CE6C1}" type="pres">
      <dgm:prSet presAssocID="{93909B4D-B63D-4230-AB8A-8F0335A6FACC}" presName="rootText" presStyleLbl="node3" presStyleIdx="3" presStyleCnt="26" custScaleX="210397" custScaleY="127506">
        <dgm:presLayoutVars>
          <dgm:chPref val="3"/>
        </dgm:presLayoutVars>
      </dgm:prSet>
      <dgm:spPr/>
    </dgm:pt>
    <dgm:pt modelId="{FE2D81AB-10BF-46BD-8A94-54BA2DABDBAB}" type="pres">
      <dgm:prSet presAssocID="{93909B4D-B63D-4230-AB8A-8F0335A6FACC}" presName="rootConnector" presStyleLbl="node3" presStyleIdx="3" presStyleCnt="26"/>
      <dgm:spPr/>
    </dgm:pt>
    <dgm:pt modelId="{B9F3F9D4-47E7-4A9B-B183-B6458024370E}" type="pres">
      <dgm:prSet presAssocID="{93909B4D-B63D-4230-AB8A-8F0335A6FACC}" presName="hierChild4" presStyleCnt="0"/>
      <dgm:spPr/>
    </dgm:pt>
    <dgm:pt modelId="{BAC4E09E-0741-4B40-9235-76A08081FF27}" type="pres">
      <dgm:prSet presAssocID="{93909B4D-B63D-4230-AB8A-8F0335A6FACC}" presName="hierChild5" presStyleCnt="0"/>
      <dgm:spPr/>
    </dgm:pt>
    <dgm:pt modelId="{85705467-3AA1-422B-832D-C00B8FD081F5}" type="pres">
      <dgm:prSet presAssocID="{F96D4168-193A-46A9-A1C2-9639E8C618B3}" presName="Name37" presStyleLbl="parChTrans1D3" presStyleIdx="4" presStyleCnt="26"/>
      <dgm:spPr/>
    </dgm:pt>
    <dgm:pt modelId="{A9FDAAD8-B32A-45F0-9D9E-370B7B7E6B6C}" type="pres">
      <dgm:prSet presAssocID="{29E665BD-76A8-4AEF-BE06-E2E1B106EA8C}" presName="hierRoot2" presStyleCnt="0">
        <dgm:presLayoutVars>
          <dgm:hierBranch val="init"/>
        </dgm:presLayoutVars>
      </dgm:prSet>
      <dgm:spPr/>
    </dgm:pt>
    <dgm:pt modelId="{030508E2-EA76-4C71-AB50-4181D6625474}" type="pres">
      <dgm:prSet presAssocID="{29E665BD-76A8-4AEF-BE06-E2E1B106EA8C}" presName="rootComposite" presStyleCnt="0"/>
      <dgm:spPr/>
    </dgm:pt>
    <dgm:pt modelId="{FB9BC246-BC6A-4C30-ABDA-F116077AB0A0}" type="pres">
      <dgm:prSet presAssocID="{29E665BD-76A8-4AEF-BE06-E2E1B106EA8C}" presName="rootText" presStyleLbl="node3" presStyleIdx="4" presStyleCnt="26" custScaleX="210397" custScaleY="127506">
        <dgm:presLayoutVars>
          <dgm:chPref val="3"/>
        </dgm:presLayoutVars>
      </dgm:prSet>
      <dgm:spPr/>
    </dgm:pt>
    <dgm:pt modelId="{EA14D34A-090C-4B9D-AB63-2253017EA762}" type="pres">
      <dgm:prSet presAssocID="{29E665BD-76A8-4AEF-BE06-E2E1B106EA8C}" presName="rootConnector" presStyleLbl="node3" presStyleIdx="4" presStyleCnt="26"/>
      <dgm:spPr/>
    </dgm:pt>
    <dgm:pt modelId="{4397957E-3280-49E1-80F9-A39647895EA0}" type="pres">
      <dgm:prSet presAssocID="{29E665BD-76A8-4AEF-BE06-E2E1B106EA8C}" presName="hierChild4" presStyleCnt="0"/>
      <dgm:spPr/>
    </dgm:pt>
    <dgm:pt modelId="{4F317DF3-6AF0-40E9-B2CB-CAB2B6C0E3B9}" type="pres">
      <dgm:prSet presAssocID="{29E665BD-76A8-4AEF-BE06-E2E1B106EA8C}" presName="hierChild5" presStyleCnt="0"/>
      <dgm:spPr/>
    </dgm:pt>
    <dgm:pt modelId="{07C60022-E21D-4FA9-A0C5-9A2FDF4446D8}" type="pres">
      <dgm:prSet presAssocID="{C0FA4B6D-D493-434C-8CE9-51D4671F01AB}" presName="Name37" presStyleLbl="parChTrans1D3" presStyleIdx="5" presStyleCnt="26"/>
      <dgm:spPr/>
    </dgm:pt>
    <dgm:pt modelId="{E85F633C-9158-4B31-B840-F6878F9A6F9B}" type="pres">
      <dgm:prSet presAssocID="{B0C9C3D4-F669-48A3-8418-08B72B649AFA}" presName="hierRoot2" presStyleCnt="0">
        <dgm:presLayoutVars>
          <dgm:hierBranch val="init"/>
        </dgm:presLayoutVars>
      </dgm:prSet>
      <dgm:spPr/>
    </dgm:pt>
    <dgm:pt modelId="{ED87192F-CA44-4CA9-9D9E-21C72357F837}" type="pres">
      <dgm:prSet presAssocID="{B0C9C3D4-F669-48A3-8418-08B72B649AFA}" presName="rootComposite" presStyleCnt="0"/>
      <dgm:spPr/>
    </dgm:pt>
    <dgm:pt modelId="{6291C74B-5CF6-49F6-AFD0-422A9D427962}" type="pres">
      <dgm:prSet presAssocID="{B0C9C3D4-F669-48A3-8418-08B72B649AFA}" presName="rootText" presStyleLbl="node3" presStyleIdx="5" presStyleCnt="26" custScaleX="210397" custScaleY="127506">
        <dgm:presLayoutVars>
          <dgm:chPref val="3"/>
        </dgm:presLayoutVars>
      </dgm:prSet>
      <dgm:spPr/>
    </dgm:pt>
    <dgm:pt modelId="{953CCAE9-4386-440D-9C16-31B0080271BD}" type="pres">
      <dgm:prSet presAssocID="{B0C9C3D4-F669-48A3-8418-08B72B649AFA}" presName="rootConnector" presStyleLbl="node3" presStyleIdx="5" presStyleCnt="26"/>
      <dgm:spPr/>
    </dgm:pt>
    <dgm:pt modelId="{99D00573-BF34-40BB-A53D-6953E12E0FA3}" type="pres">
      <dgm:prSet presAssocID="{B0C9C3D4-F669-48A3-8418-08B72B649AFA}" presName="hierChild4" presStyleCnt="0"/>
      <dgm:spPr/>
    </dgm:pt>
    <dgm:pt modelId="{E26F36B5-18FC-4BD2-AF27-6DA869407469}" type="pres">
      <dgm:prSet presAssocID="{B0C9C3D4-F669-48A3-8418-08B72B649AFA}" presName="hierChild5" presStyleCnt="0"/>
      <dgm:spPr/>
    </dgm:pt>
    <dgm:pt modelId="{D057D00B-EA0F-4AB6-B331-1EC5D5D54C57}" type="pres">
      <dgm:prSet presAssocID="{027D7578-8A1B-4312-95BA-8819E173BDE0}" presName="Name37" presStyleLbl="parChTrans1D3" presStyleIdx="6" presStyleCnt="26"/>
      <dgm:spPr/>
    </dgm:pt>
    <dgm:pt modelId="{0173E6B5-5275-4638-A0EC-77A58C9CBCAF}" type="pres">
      <dgm:prSet presAssocID="{1D7720B5-5800-425F-B1CA-CCE27A99BB61}" presName="hierRoot2" presStyleCnt="0">
        <dgm:presLayoutVars>
          <dgm:hierBranch val="init"/>
        </dgm:presLayoutVars>
      </dgm:prSet>
      <dgm:spPr/>
    </dgm:pt>
    <dgm:pt modelId="{0CA9CA18-4A76-4AC8-8A6B-A1C008E1C14F}" type="pres">
      <dgm:prSet presAssocID="{1D7720B5-5800-425F-B1CA-CCE27A99BB61}" presName="rootComposite" presStyleCnt="0"/>
      <dgm:spPr/>
    </dgm:pt>
    <dgm:pt modelId="{09916B1C-1956-4F1C-A65B-3EA932BB8B44}" type="pres">
      <dgm:prSet presAssocID="{1D7720B5-5800-425F-B1CA-CCE27A99BB61}" presName="rootText" presStyleLbl="node3" presStyleIdx="6" presStyleCnt="26" custScaleX="240951" custScaleY="127506">
        <dgm:presLayoutVars>
          <dgm:chPref val="3"/>
        </dgm:presLayoutVars>
      </dgm:prSet>
      <dgm:spPr/>
    </dgm:pt>
    <dgm:pt modelId="{9AF590A0-C239-4977-A972-06C15EA66E14}" type="pres">
      <dgm:prSet presAssocID="{1D7720B5-5800-425F-B1CA-CCE27A99BB61}" presName="rootConnector" presStyleLbl="node3" presStyleIdx="6" presStyleCnt="26"/>
      <dgm:spPr/>
    </dgm:pt>
    <dgm:pt modelId="{CF4FD244-A8A5-460A-821E-7381FC489A2C}" type="pres">
      <dgm:prSet presAssocID="{1D7720B5-5800-425F-B1CA-CCE27A99BB61}" presName="hierChild4" presStyleCnt="0"/>
      <dgm:spPr/>
    </dgm:pt>
    <dgm:pt modelId="{A7D59379-CE45-4D35-8D9A-641208DCA62A}" type="pres">
      <dgm:prSet presAssocID="{1D7720B5-5800-425F-B1CA-CCE27A99BB61}" presName="hierChild5" presStyleCnt="0"/>
      <dgm:spPr/>
    </dgm:pt>
    <dgm:pt modelId="{714BDCD3-D4EC-4718-AE23-91BF68DD6221}" type="pres">
      <dgm:prSet presAssocID="{FB0E700A-7282-4E82-A051-01132D4ED2A8}" presName="hierChild5" presStyleCnt="0"/>
      <dgm:spPr/>
    </dgm:pt>
    <dgm:pt modelId="{10A0051B-11B7-45C2-890F-79F075F032A2}" type="pres">
      <dgm:prSet presAssocID="{CC8E60F0-5332-4174-9252-972E8B62DFB8}" presName="Name37" presStyleLbl="parChTrans1D2" presStyleIdx="1" presStyleCnt="6"/>
      <dgm:spPr/>
    </dgm:pt>
    <dgm:pt modelId="{AE5DD263-5354-4307-8EF2-FEFFE108A9B8}" type="pres">
      <dgm:prSet presAssocID="{B00B8441-5772-4C75-BB50-96126F1A4F13}" presName="hierRoot2" presStyleCnt="0">
        <dgm:presLayoutVars>
          <dgm:hierBranch val="init"/>
        </dgm:presLayoutVars>
      </dgm:prSet>
      <dgm:spPr/>
    </dgm:pt>
    <dgm:pt modelId="{B14CA8AA-FB71-42C4-AC1D-1623B2D086B6}" type="pres">
      <dgm:prSet presAssocID="{B00B8441-5772-4C75-BB50-96126F1A4F13}" presName="rootComposite" presStyleCnt="0"/>
      <dgm:spPr/>
    </dgm:pt>
    <dgm:pt modelId="{6B7D6CF1-8A3E-4FC5-8AC0-67842EA16DB3}" type="pres">
      <dgm:prSet presAssocID="{B00B8441-5772-4C75-BB50-96126F1A4F13}" presName="rootText" presStyleLbl="node2" presStyleIdx="1" presStyleCnt="6" custScaleX="190467" custScaleY="143671">
        <dgm:presLayoutVars>
          <dgm:chPref val="3"/>
        </dgm:presLayoutVars>
      </dgm:prSet>
      <dgm:spPr>
        <a:prstGeom prst="flowChartProcess">
          <a:avLst/>
        </a:prstGeom>
      </dgm:spPr>
    </dgm:pt>
    <dgm:pt modelId="{29A56FE9-94F3-4BA1-966D-B3825218129A}" type="pres">
      <dgm:prSet presAssocID="{B00B8441-5772-4C75-BB50-96126F1A4F13}" presName="rootConnector" presStyleLbl="node2" presStyleIdx="1" presStyleCnt="6"/>
      <dgm:spPr/>
    </dgm:pt>
    <dgm:pt modelId="{13EAE548-08EA-4060-A1F6-396437126840}" type="pres">
      <dgm:prSet presAssocID="{B00B8441-5772-4C75-BB50-96126F1A4F13}" presName="hierChild4" presStyleCnt="0"/>
      <dgm:spPr/>
    </dgm:pt>
    <dgm:pt modelId="{2511D1DC-5DC4-4F13-8AE1-F8B174DEC35B}" type="pres">
      <dgm:prSet presAssocID="{4642F362-DBF4-44BF-9084-11D986011FD5}" presName="Name37" presStyleLbl="parChTrans1D3" presStyleIdx="7" presStyleCnt="26"/>
      <dgm:spPr/>
    </dgm:pt>
    <dgm:pt modelId="{9410F567-62A1-4519-8AC3-93EF5DE5C36E}" type="pres">
      <dgm:prSet presAssocID="{603EA7AE-3775-4ED7-A325-D172254BBFB0}" presName="hierRoot2" presStyleCnt="0">
        <dgm:presLayoutVars>
          <dgm:hierBranch val="init"/>
        </dgm:presLayoutVars>
      </dgm:prSet>
      <dgm:spPr/>
    </dgm:pt>
    <dgm:pt modelId="{980B3258-9C93-4323-8ACB-30F7A6A6DE7B}" type="pres">
      <dgm:prSet presAssocID="{603EA7AE-3775-4ED7-A325-D172254BBFB0}" presName="rootComposite" presStyleCnt="0"/>
      <dgm:spPr/>
    </dgm:pt>
    <dgm:pt modelId="{3A3A49C7-4BD8-4EFF-B31D-A61DB8D679CF}" type="pres">
      <dgm:prSet presAssocID="{603EA7AE-3775-4ED7-A325-D172254BBFB0}" presName="rootText" presStyleLbl="node3" presStyleIdx="7" presStyleCnt="26" custScaleX="127765" custScaleY="127506">
        <dgm:presLayoutVars>
          <dgm:chPref val="3"/>
        </dgm:presLayoutVars>
      </dgm:prSet>
      <dgm:spPr/>
    </dgm:pt>
    <dgm:pt modelId="{CE649426-3B48-41CA-BE25-9813EE6C8B50}" type="pres">
      <dgm:prSet presAssocID="{603EA7AE-3775-4ED7-A325-D172254BBFB0}" presName="rootConnector" presStyleLbl="node3" presStyleIdx="7" presStyleCnt="26"/>
      <dgm:spPr/>
    </dgm:pt>
    <dgm:pt modelId="{D1A197C8-E7B1-4934-BA66-663E84B9E98A}" type="pres">
      <dgm:prSet presAssocID="{603EA7AE-3775-4ED7-A325-D172254BBFB0}" presName="hierChild4" presStyleCnt="0"/>
      <dgm:spPr/>
    </dgm:pt>
    <dgm:pt modelId="{EE12F984-D1D1-49BF-9C20-E5C9F303BF64}" type="pres">
      <dgm:prSet presAssocID="{603EA7AE-3775-4ED7-A325-D172254BBFB0}" presName="hierChild5" presStyleCnt="0"/>
      <dgm:spPr/>
    </dgm:pt>
    <dgm:pt modelId="{82188D28-87BF-4CE6-A008-C320979472B8}" type="pres">
      <dgm:prSet presAssocID="{C40DE3F2-FCA0-4A6C-BA2B-75A3F32E3699}" presName="Name37" presStyleLbl="parChTrans1D3" presStyleIdx="8" presStyleCnt="26"/>
      <dgm:spPr/>
    </dgm:pt>
    <dgm:pt modelId="{86856673-209C-4F69-8CDE-FF91D747D986}" type="pres">
      <dgm:prSet presAssocID="{CF19FA5D-A17F-458D-84FD-7AD99916C32A}" presName="hierRoot2" presStyleCnt="0">
        <dgm:presLayoutVars>
          <dgm:hierBranch val="init"/>
        </dgm:presLayoutVars>
      </dgm:prSet>
      <dgm:spPr/>
    </dgm:pt>
    <dgm:pt modelId="{CB1A3FBE-834E-4F52-ACFF-58328AEB069E}" type="pres">
      <dgm:prSet presAssocID="{CF19FA5D-A17F-458D-84FD-7AD99916C32A}" presName="rootComposite" presStyleCnt="0"/>
      <dgm:spPr/>
    </dgm:pt>
    <dgm:pt modelId="{5DCF507A-8812-48CE-BC0E-642D10B2B278}" type="pres">
      <dgm:prSet presAssocID="{CF19FA5D-A17F-458D-84FD-7AD99916C32A}" presName="rootText" presStyleLbl="node3" presStyleIdx="8" presStyleCnt="26" custScaleX="154785" custScaleY="127506">
        <dgm:presLayoutVars>
          <dgm:chPref val="3"/>
        </dgm:presLayoutVars>
      </dgm:prSet>
      <dgm:spPr/>
    </dgm:pt>
    <dgm:pt modelId="{3A5B1D0E-6C53-4D0C-8009-1EC1C8404823}" type="pres">
      <dgm:prSet presAssocID="{CF19FA5D-A17F-458D-84FD-7AD99916C32A}" presName="rootConnector" presStyleLbl="node3" presStyleIdx="8" presStyleCnt="26"/>
      <dgm:spPr/>
    </dgm:pt>
    <dgm:pt modelId="{AB413FEF-59A2-4D32-B32E-11EA8522D8AF}" type="pres">
      <dgm:prSet presAssocID="{CF19FA5D-A17F-458D-84FD-7AD99916C32A}" presName="hierChild4" presStyleCnt="0"/>
      <dgm:spPr/>
    </dgm:pt>
    <dgm:pt modelId="{BD534645-E4B6-4B80-AB03-63FA7AEBB602}" type="pres">
      <dgm:prSet presAssocID="{CF19FA5D-A17F-458D-84FD-7AD99916C32A}" presName="hierChild5" presStyleCnt="0"/>
      <dgm:spPr/>
    </dgm:pt>
    <dgm:pt modelId="{6AED37BE-C1DE-4112-9331-02E6D8FF9A16}" type="pres">
      <dgm:prSet presAssocID="{7AB68BCC-EBD5-44A6-A2BF-FA8FFEB08E02}" presName="Name37" presStyleLbl="parChTrans1D3" presStyleIdx="9" presStyleCnt="26"/>
      <dgm:spPr/>
    </dgm:pt>
    <dgm:pt modelId="{373B3542-1177-47E5-B186-9BD2363793EC}" type="pres">
      <dgm:prSet presAssocID="{36B1AF2B-A79D-41A9-AE87-C2AFF057308B}" presName="hierRoot2" presStyleCnt="0">
        <dgm:presLayoutVars>
          <dgm:hierBranch val="init"/>
        </dgm:presLayoutVars>
      </dgm:prSet>
      <dgm:spPr/>
    </dgm:pt>
    <dgm:pt modelId="{4CA37E9E-BC86-491E-88E6-38981A8BB3DC}" type="pres">
      <dgm:prSet presAssocID="{36B1AF2B-A79D-41A9-AE87-C2AFF057308B}" presName="rootComposite" presStyleCnt="0"/>
      <dgm:spPr/>
    </dgm:pt>
    <dgm:pt modelId="{9F8AC85F-B00F-48D2-8832-2CE8C715489E}" type="pres">
      <dgm:prSet presAssocID="{36B1AF2B-A79D-41A9-AE87-C2AFF057308B}" presName="rootText" presStyleLbl="node3" presStyleIdx="9" presStyleCnt="26" custScaleX="154785" custScaleY="127506">
        <dgm:presLayoutVars>
          <dgm:chPref val="3"/>
        </dgm:presLayoutVars>
      </dgm:prSet>
      <dgm:spPr/>
    </dgm:pt>
    <dgm:pt modelId="{3DBDF37A-7978-4A0E-A650-5F7396F74FBF}" type="pres">
      <dgm:prSet presAssocID="{36B1AF2B-A79D-41A9-AE87-C2AFF057308B}" presName="rootConnector" presStyleLbl="node3" presStyleIdx="9" presStyleCnt="26"/>
      <dgm:spPr/>
    </dgm:pt>
    <dgm:pt modelId="{6FB2B79D-AD2E-424E-8B32-460BA49C0CFB}" type="pres">
      <dgm:prSet presAssocID="{36B1AF2B-A79D-41A9-AE87-C2AFF057308B}" presName="hierChild4" presStyleCnt="0"/>
      <dgm:spPr/>
    </dgm:pt>
    <dgm:pt modelId="{F8B7037E-A5D6-483C-813D-45C4076934B9}" type="pres">
      <dgm:prSet presAssocID="{36B1AF2B-A79D-41A9-AE87-C2AFF057308B}" presName="hierChild5" presStyleCnt="0"/>
      <dgm:spPr/>
    </dgm:pt>
    <dgm:pt modelId="{667BCC4E-8D32-4457-8530-4E8C67FB4E4C}" type="pres">
      <dgm:prSet presAssocID="{6465F142-E719-400F-A9FD-CE5059054D60}" presName="Name37" presStyleLbl="parChTrans1D3" presStyleIdx="10" presStyleCnt="26"/>
      <dgm:spPr/>
    </dgm:pt>
    <dgm:pt modelId="{1FE2AA22-F745-4D44-BD24-A867BB73839A}" type="pres">
      <dgm:prSet presAssocID="{1394B363-2F95-4B27-B255-B1AA94F75354}" presName="hierRoot2" presStyleCnt="0">
        <dgm:presLayoutVars>
          <dgm:hierBranch val="init"/>
        </dgm:presLayoutVars>
      </dgm:prSet>
      <dgm:spPr/>
    </dgm:pt>
    <dgm:pt modelId="{460E8606-1FB4-4B5E-8BA3-CE9C4B849E45}" type="pres">
      <dgm:prSet presAssocID="{1394B363-2F95-4B27-B255-B1AA94F75354}" presName="rootComposite" presStyleCnt="0"/>
      <dgm:spPr/>
    </dgm:pt>
    <dgm:pt modelId="{996930BF-7622-43E4-B8A0-908B897ED55C}" type="pres">
      <dgm:prSet presAssocID="{1394B363-2F95-4B27-B255-B1AA94F75354}" presName="rootText" presStyleLbl="node3" presStyleIdx="10" presStyleCnt="26" custScaleX="156418" custScaleY="127506">
        <dgm:presLayoutVars>
          <dgm:chPref val="3"/>
        </dgm:presLayoutVars>
      </dgm:prSet>
      <dgm:spPr/>
    </dgm:pt>
    <dgm:pt modelId="{B9D645B2-F349-4613-8A10-22B54E4330D2}" type="pres">
      <dgm:prSet presAssocID="{1394B363-2F95-4B27-B255-B1AA94F75354}" presName="rootConnector" presStyleLbl="node3" presStyleIdx="10" presStyleCnt="26"/>
      <dgm:spPr/>
    </dgm:pt>
    <dgm:pt modelId="{EA997EF0-24EA-4052-9332-851A069B9022}" type="pres">
      <dgm:prSet presAssocID="{1394B363-2F95-4B27-B255-B1AA94F75354}" presName="hierChild4" presStyleCnt="0"/>
      <dgm:spPr/>
    </dgm:pt>
    <dgm:pt modelId="{0FEF174A-10C0-4E63-8B6A-0209F7FA98C6}" type="pres">
      <dgm:prSet presAssocID="{1394B363-2F95-4B27-B255-B1AA94F75354}" presName="hierChild5" presStyleCnt="0"/>
      <dgm:spPr/>
    </dgm:pt>
    <dgm:pt modelId="{8309B75D-801F-44DC-9690-F826C2AC2120}" type="pres">
      <dgm:prSet presAssocID="{74129D22-14E5-43BB-8BA8-15A79630997A}" presName="Name37" presStyleLbl="parChTrans1D3" presStyleIdx="11" presStyleCnt="26"/>
      <dgm:spPr/>
    </dgm:pt>
    <dgm:pt modelId="{D9B0E79D-1A8D-408C-8FB4-FAA51FF427D7}" type="pres">
      <dgm:prSet presAssocID="{3C3809DA-28AA-44C8-B2A8-B681589D6BB0}" presName="hierRoot2" presStyleCnt="0">
        <dgm:presLayoutVars>
          <dgm:hierBranch val="init"/>
        </dgm:presLayoutVars>
      </dgm:prSet>
      <dgm:spPr/>
    </dgm:pt>
    <dgm:pt modelId="{37C54CED-3DE3-402C-BC2C-AC5F75F6DA0D}" type="pres">
      <dgm:prSet presAssocID="{3C3809DA-28AA-44C8-B2A8-B681589D6BB0}" presName="rootComposite" presStyleCnt="0"/>
      <dgm:spPr/>
    </dgm:pt>
    <dgm:pt modelId="{D72C52D5-0659-4822-817B-C935671A799C}" type="pres">
      <dgm:prSet presAssocID="{3C3809DA-28AA-44C8-B2A8-B681589D6BB0}" presName="rootText" presStyleLbl="node3" presStyleIdx="11" presStyleCnt="26" custScaleX="148990" custScaleY="127506">
        <dgm:presLayoutVars>
          <dgm:chPref val="3"/>
        </dgm:presLayoutVars>
      </dgm:prSet>
      <dgm:spPr/>
    </dgm:pt>
    <dgm:pt modelId="{125EC042-9F8C-4C7B-A781-45BE7FBB38F5}" type="pres">
      <dgm:prSet presAssocID="{3C3809DA-28AA-44C8-B2A8-B681589D6BB0}" presName="rootConnector" presStyleLbl="node3" presStyleIdx="11" presStyleCnt="26"/>
      <dgm:spPr/>
    </dgm:pt>
    <dgm:pt modelId="{E0F5293D-B4F9-420F-93DE-015643E8D3B4}" type="pres">
      <dgm:prSet presAssocID="{3C3809DA-28AA-44C8-B2A8-B681589D6BB0}" presName="hierChild4" presStyleCnt="0"/>
      <dgm:spPr/>
    </dgm:pt>
    <dgm:pt modelId="{342CB162-2194-47DD-BF0E-6948EFF3604C}" type="pres">
      <dgm:prSet presAssocID="{3C3809DA-28AA-44C8-B2A8-B681589D6BB0}" presName="hierChild5" presStyleCnt="0"/>
      <dgm:spPr/>
    </dgm:pt>
    <dgm:pt modelId="{A19A45C1-A204-4BCE-B3CD-755310805691}" type="pres">
      <dgm:prSet presAssocID="{B00B8441-5772-4C75-BB50-96126F1A4F13}" presName="hierChild5" presStyleCnt="0"/>
      <dgm:spPr/>
    </dgm:pt>
    <dgm:pt modelId="{11E4A199-C9C5-4421-941D-55C818132E14}" type="pres">
      <dgm:prSet presAssocID="{9421492B-A55E-4CD6-BA78-E4ED932977CB}" presName="Name37" presStyleLbl="parChTrans1D2" presStyleIdx="2" presStyleCnt="6"/>
      <dgm:spPr/>
    </dgm:pt>
    <dgm:pt modelId="{34BC8411-1FF4-43A2-9629-BD0D1EDF094A}" type="pres">
      <dgm:prSet presAssocID="{D99D0309-8965-42A7-9CC3-1799743CDF22}" presName="hierRoot2" presStyleCnt="0">
        <dgm:presLayoutVars>
          <dgm:hierBranch val="init"/>
        </dgm:presLayoutVars>
      </dgm:prSet>
      <dgm:spPr/>
    </dgm:pt>
    <dgm:pt modelId="{AF3D4DF4-CB1F-48C2-8C89-A672381CF1F5}" type="pres">
      <dgm:prSet presAssocID="{D99D0309-8965-42A7-9CC3-1799743CDF22}" presName="rootComposite" presStyleCnt="0"/>
      <dgm:spPr/>
    </dgm:pt>
    <dgm:pt modelId="{806DA65B-E59A-45CD-9A21-0911D4BC8CA4}" type="pres">
      <dgm:prSet presAssocID="{D99D0309-8965-42A7-9CC3-1799743CDF22}" presName="rootText" presStyleLbl="node2" presStyleIdx="2" presStyleCnt="6" custScaleX="190467" custScaleY="143671">
        <dgm:presLayoutVars>
          <dgm:chPref val="3"/>
        </dgm:presLayoutVars>
      </dgm:prSet>
      <dgm:spPr>
        <a:prstGeom prst="flowChartProcess">
          <a:avLst/>
        </a:prstGeom>
      </dgm:spPr>
    </dgm:pt>
    <dgm:pt modelId="{ED97BECC-472F-4015-981A-99D15D6C293F}" type="pres">
      <dgm:prSet presAssocID="{D99D0309-8965-42A7-9CC3-1799743CDF22}" presName="rootConnector" presStyleLbl="node2" presStyleIdx="2" presStyleCnt="6"/>
      <dgm:spPr/>
    </dgm:pt>
    <dgm:pt modelId="{C6FB8741-FC57-4C52-83A9-E6F3B25AFBB1}" type="pres">
      <dgm:prSet presAssocID="{D99D0309-8965-42A7-9CC3-1799743CDF22}" presName="hierChild4" presStyleCnt="0"/>
      <dgm:spPr/>
    </dgm:pt>
    <dgm:pt modelId="{C1681A1A-C3EE-4194-9E74-2F18F323C0B3}" type="pres">
      <dgm:prSet presAssocID="{238767B4-603D-409D-8DBE-9DC67F4D31A3}" presName="Name37" presStyleLbl="parChTrans1D3" presStyleIdx="12" presStyleCnt="26"/>
      <dgm:spPr/>
    </dgm:pt>
    <dgm:pt modelId="{F8BC358E-DF1E-482B-B236-A9259C380D00}" type="pres">
      <dgm:prSet presAssocID="{2463EC29-AA6B-41A9-9B98-CFAB5358BCB6}" presName="hierRoot2" presStyleCnt="0">
        <dgm:presLayoutVars>
          <dgm:hierBranch val="init"/>
        </dgm:presLayoutVars>
      </dgm:prSet>
      <dgm:spPr/>
    </dgm:pt>
    <dgm:pt modelId="{04A7AA5A-D8F8-4717-AA84-F5706146BB8A}" type="pres">
      <dgm:prSet presAssocID="{2463EC29-AA6B-41A9-9B98-CFAB5358BCB6}" presName="rootComposite" presStyleCnt="0"/>
      <dgm:spPr/>
    </dgm:pt>
    <dgm:pt modelId="{BBAF3699-49E6-4AA1-A18D-2361DED47351}" type="pres">
      <dgm:prSet presAssocID="{2463EC29-AA6B-41A9-9B98-CFAB5358BCB6}" presName="rootText" presStyleLbl="node3" presStyleIdx="12" presStyleCnt="26" custScaleX="143471" custScaleY="127506">
        <dgm:presLayoutVars>
          <dgm:chPref val="3"/>
        </dgm:presLayoutVars>
      </dgm:prSet>
      <dgm:spPr/>
    </dgm:pt>
    <dgm:pt modelId="{5CD24016-306A-455D-85DE-E434F9BD2CB3}" type="pres">
      <dgm:prSet presAssocID="{2463EC29-AA6B-41A9-9B98-CFAB5358BCB6}" presName="rootConnector" presStyleLbl="node3" presStyleIdx="12" presStyleCnt="26"/>
      <dgm:spPr/>
    </dgm:pt>
    <dgm:pt modelId="{0CDC2560-C5CC-49CF-9933-F7ECF9DEA0E2}" type="pres">
      <dgm:prSet presAssocID="{2463EC29-AA6B-41A9-9B98-CFAB5358BCB6}" presName="hierChild4" presStyleCnt="0"/>
      <dgm:spPr/>
    </dgm:pt>
    <dgm:pt modelId="{FA40B3E4-E689-42E0-BABC-46E4C15E4325}" type="pres">
      <dgm:prSet presAssocID="{2463EC29-AA6B-41A9-9B98-CFAB5358BCB6}" presName="hierChild5" presStyleCnt="0"/>
      <dgm:spPr/>
    </dgm:pt>
    <dgm:pt modelId="{AAB1FF61-5931-4D4D-9365-696FFDF00C27}" type="pres">
      <dgm:prSet presAssocID="{9EE02242-F1B2-47BA-8CAF-ED71BAFC23F3}" presName="Name37" presStyleLbl="parChTrans1D3" presStyleIdx="13" presStyleCnt="26"/>
      <dgm:spPr/>
    </dgm:pt>
    <dgm:pt modelId="{EA4FA7A6-EA0C-4A73-B62B-F7ACFC53C8D1}" type="pres">
      <dgm:prSet presAssocID="{47FCB4D6-99FF-4DDE-BBC5-EADBEDE4EB4C}" presName="hierRoot2" presStyleCnt="0">
        <dgm:presLayoutVars>
          <dgm:hierBranch val="init"/>
        </dgm:presLayoutVars>
      </dgm:prSet>
      <dgm:spPr/>
    </dgm:pt>
    <dgm:pt modelId="{C36A4F4C-2BC9-47F5-95A2-62604E88B667}" type="pres">
      <dgm:prSet presAssocID="{47FCB4D6-99FF-4DDE-BBC5-EADBEDE4EB4C}" presName="rootComposite" presStyleCnt="0"/>
      <dgm:spPr/>
    </dgm:pt>
    <dgm:pt modelId="{884EFF4C-4808-4954-8B90-1A7C79B8CBA5}" type="pres">
      <dgm:prSet presAssocID="{47FCB4D6-99FF-4DDE-BBC5-EADBEDE4EB4C}" presName="rootText" presStyleLbl="node3" presStyleIdx="13" presStyleCnt="26" custScaleX="143471" custScaleY="127506">
        <dgm:presLayoutVars>
          <dgm:chPref val="3"/>
        </dgm:presLayoutVars>
      </dgm:prSet>
      <dgm:spPr/>
    </dgm:pt>
    <dgm:pt modelId="{467A1484-6AEC-457A-B5F3-A62491CD7BC3}" type="pres">
      <dgm:prSet presAssocID="{47FCB4D6-99FF-4DDE-BBC5-EADBEDE4EB4C}" presName="rootConnector" presStyleLbl="node3" presStyleIdx="13" presStyleCnt="26"/>
      <dgm:spPr/>
    </dgm:pt>
    <dgm:pt modelId="{807DBC84-4503-434C-ADC3-E4C6DD225097}" type="pres">
      <dgm:prSet presAssocID="{47FCB4D6-99FF-4DDE-BBC5-EADBEDE4EB4C}" presName="hierChild4" presStyleCnt="0"/>
      <dgm:spPr/>
    </dgm:pt>
    <dgm:pt modelId="{82B810BD-67FF-42BA-AD14-52D42F4B6BFE}" type="pres">
      <dgm:prSet presAssocID="{47FCB4D6-99FF-4DDE-BBC5-EADBEDE4EB4C}" presName="hierChild5" presStyleCnt="0"/>
      <dgm:spPr/>
    </dgm:pt>
    <dgm:pt modelId="{603F08F4-DDED-4D80-AF0E-EADF22D3E226}" type="pres">
      <dgm:prSet presAssocID="{2AD61CC0-B03E-448B-BE44-43B5BDBFAAB9}" presName="Name37" presStyleLbl="parChTrans1D3" presStyleIdx="14" presStyleCnt="26"/>
      <dgm:spPr/>
    </dgm:pt>
    <dgm:pt modelId="{E8CF1F0F-B252-4161-A8F3-D2DADBAAEA02}" type="pres">
      <dgm:prSet presAssocID="{9B4A0BA6-F79D-4A4C-A47B-B65F96C00F1C}" presName="hierRoot2" presStyleCnt="0">
        <dgm:presLayoutVars>
          <dgm:hierBranch val="init"/>
        </dgm:presLayoutVars>
      </dgm:prSet>
      <dgm:spPr/>
    </dgm:pt>
    <dgm:pt modelId="{C0452D09-8E22-4CFD-8EFB-A9F4BCDF45E4}" type="pres">
      <dgm:prSet presAssocID="{9B4A0BA6-F79D-4A4C-A47B-B65F96C00F1C}" presName="rootComposite" presStyleCnt="0"/>
      <dgm:spPr/>
    </dgm:pt>
    <dgm:pt modelId="{23334E93-8EC8-44A1-A202-E73374FDA9E4}" type="pres">
      <dgm:prSet presAssocID="{9B4A0BA6-F79D-4A4C-A47B-B65F96C00F1C}" presName="rootText" presStyleLbl="node3" presStyleIdx="14" presStyleCnt="26" custScaleX="143471" custScaleY="127506">
        <dgm:presLayoutVars>
          <dgm:chPref val="3"/>
        </dgm:presLayoutVars>
      </dgm:prSet>
      <dgm:spPr/>
    </dgm:pt>
    <dgm:pt modelId="{BF823770-A617-4260-BD93-1597CC87EAB5}" type="pres">
      <dgm:prSet presAssocID="{9B4A0BA6-F79D-4A4C-A47B-B65F96C00F1C}" presName="rootConnector" presStyleLbl="node3" presStyleIdx="14" presStyleCnt="26"/>
      <dgm:spPr/>
    </dgm:pt>
    <dgm:pt modelId="{D303F304-B8C4-44D2-A6BD-96FDCE0A47EB}" type="pres">
      <dgm:prSet presAssocID="{9B4A0BA6-F79D-4A4C-A47B-B65F96C00F1C}" presName="hierChild4" presStyleCnt="0"/>
      <dgm:spPr/>
    </dgm:pt>
    <dgm:pt modelId="{A5E67DE3-B343-460C-8785-F6BF192944FC}" type="pres">
      <dgm:prSet presAssocID="{9B4A0BA6-F79D-4A4C-A47B-B65F96C00F1C}" presName="hierChild5" presStyleCnt="0"/>
      <dgm:spPr/>
    </dgm:pt>
    <dgm:pt modelId="{E077D6FB-418D-4B52-9C12-4D156F00B2DA}" type="pres">
      <dgm:prSet presAssocID="{D99D0309-8965-42A7-9CC3-1799743CDF22}" presName="hierChild5" presStyleCnt="0"/>
      <dgm:spPr/>
    </dgm:pt>
    <dgm:pt modelId="{3315BC29-33FA-488A-998F-BC4D53B16D98}" type="pres">
      <dgm:prSet presAssocID="{54777C74-6414-4D15-8110-BED9D4EF9F43}" presName="Name37" presStyleLbl="parChTrans1D2" presStyleIdx="3" presStyleCnt="6"/>
      <dgm:spPr/>
    </dgm:pt>
    <dgm:pt modelId="{7D1D2BF3-5298-4C50-8E6D-F54A686B5571}" type="pres">
      <dgm:prSet presAssocID="{A3A9DF43-0F79-446C-86ED-2C1FD5D19142}" presName="hierRoot2" presStyleCnt="0">
        <dgm:presLayoutVars>
          <dgm:hierBranch val="init"/>
        </dgm:presLayoutVars>
      </dgm:prSet>
      <dgm:spPr/>
    </dgm:pt>
    <dgm:pt modelId="{A57F21A8-EBBF-47CB-9770-384833C91698}" type="pres">
      <dgm:prSet presAssocID="{A3A9DF43-0F79-446C-86ED-2C1FD5D19142}" presName="rootComposite" presStyleCnt="0"/>
      <dgm:spPr/>
    </dgm:pt>
    <dgm:pt modelId="{4D3E3E5B-1CED-4E59-ACD1-64439292FF18}" type="pres">
      <dgm:prSet presAssocID="{A3A9DF43-0F79-446C-86ED-2C1FD5D19142}" presName="rootText" presStyleLbl="node2" presStyleIdx="3" presStyleCnt="6" custScaleX="190467" custScaleY="143671">
        <dgm:presLayoutVars>
          <dgm:chPref val="3"/>
        </dgm:presLayoutVars>
      </dgm:prSet>
      <dgm:spPr>
        <a:prstGeom prst="flowChartProcess">
          <a:avLst/>
        </a:prstGeom>
      </dgm:spPr>
    </dgm:pt>
    <dgm:pt modelId="{11FADECD-3B7F-4FC9-80AD-C20E05D03699}" type="pres">
      <dgm:prSet presAssocID="{A3A9DF43-0F79-446C-86ED-2C1FD5D19142}" presName="rootConnector" presStyleLbl="node2" presStyleIdx="3" presStyleCnt="6"/>
      <dgm:spPr/>
    </dgm:pt>
    <dgm:pt modelId="{FA080483-4BF8-4990-A125-D5B2913AC44F}" type="pres">
      <dgm:prSet presAssocID="{A3A9DF43-0F79-446C-86ED-2C1FD5D19142}" presName="hierChild4" presStyleCnt="0"/>
      <dgm:spPr/>
    </dgm:pt>
    <dgm:pt modelId="{8F6E83A8-74B7-4635-98A9-34117E49D71A}" type="pres">
      <dgm:prSet presAssocID="{6F68D67B-8843-485E-AB4A-DFF15C4ADD02}" presName="Name37" presStyleLbl="parChTrans1D3" presStyleIdx="15" presStyleCnt="26"/>
      <dgm:spPr/>
    </dgm:pt>
    <dgm:pt modelId="{BDE6182A-B45F-4DD6-AFD6-8A8C38DF0769}" type="pres">
      <dgm:prSet presAssocID="{8EFB400E-CC2C-460C-B17C-7BCE5F4BF0B7}" presName="hierRoot2" presStyleCnt="0">
        <dgm:presLayoutVars>
          <dgm:hierBranch val="init"/>
        </dgm:presLayoutVars>
      </dgm:prSet>
      <dgm:spPr/>
    </dgm:pt>
    <dgm:pt modelId="{9157146A-D48A-4421-B5B5-F375F3B209A0}" type="pres">
      <dgm:prSet presAssocID="{8EFB400E-CC2C-460C-B17C-7BCE5F4BF0B7}" presName="rootComposite" presStyleCnt="0"/>
      <dgm:spPr/>
    </dgm:pt>
    <dgm:pt modelId="{FF59D3EA-C0AA-4A0B-958A-46E4AFBA3FA3}" type="pres">
      <dgm:prSet presAssocID="{8EFB400E-CC2C-460C-B17C-7BCE5F4BF0B7}" presName="rootText" presStyleLbl="node3" presStyleIdx="15" presStyleCnt="26" custScaleX="137482" custScaleY="171738">
        <dgm:presLayoutVars>
          <dgm:chPref val="3"/>
        </dgm:presLayoutVars>
      </dgm:prSet>
      <dgm:spPr/>
    </dgm:pt>
    <dgm:pt modelId="{B0266847-8A6E-4387-AEF1-ECF27A5391A6}" type="pres">
      <dgm:prSet presAssocID="{8EFB400E-CC2C-460C-B17C-7BCE5F4BF0B7}" presName="rootConnector" presStyleLbl="node3" presStyleIdx="15" presStyleCnt="26"/>
      <dgm:spPr/>
    </dgm:pt>
    <dgm:pt modelId="{AF25604F-1A32-4C49-B5EE-08B26AB70BA3}" type="pres">
      <dgm:prSet presAssocID="{8EFB400E-CC2C-460C-B17C-7BCE5F4BF0B7}" presName="hierChild4" presStyleCnt="0"/>
      <dgm:spPr/>
    </dgm:pt>
    <dgm:pt modelId="{A62385B5-D2FA-4E91-AC66-0D4360680F9F}" type="pres">
      <dgm:prSet presAssocID="{8EFB400E-CC2C-460C-B17C-7BCE5F4BF0B7}" presName="hierChild5" presStyleCnt="0"/>
      <dgm:spPr/>
    </dgm:pt>
    <dgm:pt modelId="{8DCF48E0-8F11-48E1-8789-9459E7186C39}" type="pres">
      <dgm:prSet presAssocID="{1E28B083-ABDA-48B9-BA7E-2FE3DDF0BE30}" presName="Name37" presStyleLbl="parChTrans1D3" presStyleIdx="16" presStyleCnt="26"/>
      <dgm:spPr/>
    </dgm:pt>
    <dgm:pt modelId="{9D78198E-3F6D-485E-A4DD-7975626CE506}" type="pres">
      <dgm:prSet presAssocID="{8092E48B-30A2-4281-95DE-95E9C52E0B7D}" presName="hierRoot2" presStyleCnt="0">
        <dgm:presLayoutVars>
          <dgm:hierBranch val="init"/>
        </dgm:presLayoutVars>
      </dgm:prSet>
      <dgm:spPr/>
    </dgm:pt>
    <dgm:pt modelId="{5AEECCD4-3EE3-4C7B-A782-BA8FDA7329D1}" type="pres">
      <dgm:prSet presAssocID="{8092E48B-30A2-4281-95DE-95E9C52E0B7D}" presName="rootComposite" presStyleCnt="0"/>
      <dgm:spPr/>
    </dgm:pt>
    <dgm:pt modelId="{F352CF87-6A4D-4A21-AFCB-1F3E769FF32F}" type="pres">
      <dgm:prSet presAssocID="{8092E48B-30A2-4281-95DE-95E9C52E0B7D}" presName="rootText" presStyleLbl="node3" presStyleIdx="16" presStyleCnt="26" custScaleX="137482" custScaleY="127506">
        <dgm:presLayoutVars>
          <dgm:chPref val="3"/>
        </dgm:presLayoutVars>
      </dgm:prSet>
      <dgm:spPr/>
    </dgm:pt>
    <dgm:pt modelId="{ACB7A486-83F2-4FFE-804F-DE6CA60DFD02}" type="pres">
      <dgm:prSet presAssocID="{8092E48B-30A2-4281-95DE-95E9C52E0B7D}" presName="rootConnector" presStyleLbl="node3" presStyleIdx="16" presStyleCnt="26"/>
      <dgm:spPr/>
    </dgm:pt>
    <dgm:pt modelId="{B2DE4FFB-F6E0-4230-BB8E-82A34AE8B6DA}" type="pres">
      <dgm:prSet presAssocID="{8092E48B-30A2-4281-95DE-95E9C52E0B7D}" presName="hierChild4" presStyleCnt="0"/>
      <dgm:spPr/>
    </dgm:pt>
    <dgm:pt modelId="{8EEEDE0A-1814-4BBB-BF49-73EB1E738494}" type="pres">
      <dgm:prSet presAssocID="{8092E48B-30A2-4281-95DE-95E9C52E0B7D}" presName="hierChild5" presStyleCnt="0"/>
      <dgm:spPr/>
    </dgm:pt>
    <dgm:pt modelId="{933B511D-7AA3-49CE-814C-EA0FDC39C2D5}" type="pres">
      <dgm:prSet presAssocID="{3D26A46C-7F49-48BD-97FF-BB8A7C63EE9C}" presName="Name37" presStyleLbl="parChTrans1D3" presStyleIdx="17" presStyleCnt="26"/>
      <dgm:spPr/>
    </dgm:pt>
    <dgm:pt modelId="{FBA0CE66-2E0E-4009-A070-9C14326AA137}" type="pres">
      <dgm:prSet presAssocID="{87697B81-424A-43CE-AF13-47B97D5B4FF7}" presName="hierRoot2" presStyleCnt="0">
        <dgm:presLayoutVars>
          <dgm:hierBranch val="init"/>
        </dgm:presLayoutVars>
      </dgm:prSet>
      <dgm:spPr/>
    </dgm:pt>
    <dgm:pt modelId="{7D8DCFFE-2354-4CD7-868C-1CC5AA5E36C9}" type="pres">
      <dgm:prSet presAssocID="{87697B81-424A-43CE-AF13-47B97D5B4FF7}" presName="rootComposite" presStyleCnt="0"/>
      <dgm:spPr/>
    </dgm:pt>
    <dgm:pt modelId="{8939FED1-1102-44E5-B756-4A8E85BAA9B8}" type="pres">
      <dgm:prSet presAssocID="{87697B81-424A-43CE-AF13-47B97D5B4FF7}" presName="rootText" presStyleLbl="node3" presStyleIdx="17" presStyleCnt="26" custScaleX="137482" custScaleY="127506">
        <dgm:presLayoutVars>
          <dgm:chPref val="3"/>
        </dgm:presLayoutVars>
      </dgm:prSet>
      <dgm:spPr/>
    </dgm:pt>
    <dgm:pt modelId="{11ED42DE-5D47-4AE4-8CC5-D8D72C9A7492}" type="pres">
      <dgm:prSet presAssocID="{87697B81-424A-43CE-AF13-47B97D5B4FF7}" presName="rootConnector" presStyleLbl="node3" presStyleIdx="17" presStyleCnt="26"/>
      <dgm:spPr/>
    </dgm:pt>
    <dgm:pt modelId="{01343D3D-BB98-4F86-BAFA-57E37F0DD0BA}" type="pres">
      <dgm:prSet presAssocID="{87697B81-424A-43CE-AF13-47B97D5B4FF7}" presName="hierChild4" presStyleCnt="0"/>
      <dgm:spPr/>
    </dgm:pt>
    <dgm:pt modelId="{DEDA7E94-36ED-4A79-866D-5F1CF6BA7813}" type="pres">
      <dgm:prSet presAssocID="{87697B81-424A-43CE-AF13-47B97D5B4FF7}" presName="hierChild5" presStyleCnt="0"/>
      <dgm:spPr/>
    </dgm:pt>
    <dgm:pt modelId="{70F4E2C9-2B12-4153-BA20-3410995E966E}" type="pres">
      <dgm:prSet presAssocID="{C4B8D3DC-4D9F-4B0D-B3D9-E822EC207986}" presName="Name37" presStyleLbl="parChTrans1D3" presStyleIdx="18" presStyleCnt="26"/>
      <dgm:spPr/>
    </dgm:pt>
    <dgm:pt modelId="{AD341E43-E4D6-418B-A527-DA14BC0708B8}" type="pres">
      <dgm:prSet presAssocID="{A9E25FC4-3906-400C-B3DD-5DB43EB0BE93}" presName="hierRoot2" presStyleCnt="0">
        <dgm:presLayoutVars>
          <dgm:hierBranch val="init"/>
        </dgm:presLayoutVars>
      </dgm:prSet>
      <dgm:spPr/>
    </dgm:pt>
    <dgm:pt modelId="{EB5B04F1-35D7-457C-B38E-90E2D8F89ED0}" type="pres">
      <dgm:prSet presAssocID="{A9E25FC4-3906-400C-B3DD-5DB43EB0BE93}" presName="rootComposite" presStyleCnt="0"/>
      <dgm:spPr/>
    </dgm:pt>
    <dgm:pt modelId="{B325AC4B-69E1-447E-88EE-D5CADDDE6601}" type="pres">
      <dgm:prSet presAssocID="{A9E25FC4-3906-400C-B3DD-5DB43EB0BE93}" presName="rootText" presStyleLbl="node3" presStyleIdx="18" presStyleCnt="26" custScaleX="137482" custScaleY="164537">
        <dgm:presLayoutVars>
          <dgm:chPref val="3"/>
        </dgm:presLayoutVars>
      </dgm:prSet>
      <dgm:spPr/>
    </dgm:pt>
    <dgm:pt modelId="{C808130A-1E79-4F6F-BFF1-0DA2FF6AABE6}" type="pres">
      <dgm:prSet presAssocID="{A9E25FC4-3906-400C-B3DD-5DB43EB0BE93}" presName="rootConnector" presStyleLbl="node3" presStyleIdx="18" presStyleCnt="26"/>
      <dgm:spPr/>
    </dgm:pt>
    <dgm:pt modelId="{A117684C-8852-47D1-8BEA-15A5FCA4D3ED}" type="pres">
      <dgm:prSet presAssocID="{A9E25FC4-3906-400C-B3DD-5DB43EB0BE93}" presName="hierChild4" presStyleCnt="0"/>
      <dgm:spPr/>
    </dgm:pt>
    <dgm:pt modelId="{2FE3EFF4-6738-47E9-A75D-BE39807F4CEE}" type="pres">
      <dgm:prSet presAssocID="{A9E25FC4-3906-400C-B3DD-5DB43EB0BE93}" presName="hierChild5" presStyleCnt="0"/>
      <dgm:spPr/>
    </dgm:pt>
    <dgm:pt modelId="{1794C4DC-3775-44A9-A27A-655EB9E27113}" type="pres">
      <dgm:prSet presAssocID="{8EAB8589-D815-4A1C-9976-9F8A09815A1A}" presName="Name37" presStyleLbl="parChTrans1D3" presStyleIdx="19" presStyleCnt="26"/>
      <dgm:spPr/>
    </dgm:pt>
    <dgm:pt modelId="{55BA74FA-0CE2-4062-A9B6-D738B35AE3C8}" type="pres">
      <dgm:prSet presAssocID="{408D8493-DC31-4B3A-839F-CE5D9A2620BD}" presName="hierRoot2" presStyleCnt="0">
        <dgm:presLayoutVars>
          <dgm:hierBranch val="init"/>
        </dgm:presLayoutVars>
      </dgm:prSet>
      <dgm:spPr/>
    </dgm:pt>
    <dgm:pt modelId="{AE0C52DB-043E-4732-9A0A-682AC95E95AC}" type="pres">
      <dgm:prSet presAssocID="{408D8493-DC31-4B3A-839F-CE5D9A2620BD}" presName="rootComposite" presStyleCnt="0"/>
      <dgm:spPr/>
    </dgm:pt>
    <dgm:pt modelId="{4875450B-ACB2-4D44-8816-E0DA028926A8}" type="pres">
      <dgm:prSet presAssocID="{408D8493-DC31-4B3A-839F-CE5D9A2620BD}" presName="rootText" presStyleLbl="node3" presStyleIdx="19" presStyleCnt="26" custScaleX="137482" custScaleY="127506">
        <dgm:presLayoutVars>
          <dgm:chPref val="3"/>
        </dgm:presLayoutVars>
      </dgm:prSet>
      <dgm:spPr/>
    </dgm:pt>
    <dgm:pt modelId="{684D26C0-E59E-40AE-BBE8-4EFED2FF71E8}" type="pres">
      <dgm:prSet presAssocID="{408D8493-DC31-4B3A-839F-CE5D9A2620BD}" presName="rootConnector" presStyleLbl="node3" presStyleIdx="19" presStyleCnt="26"/>
      <dgm:spPr/>
    </dgm:pt>
    <dgm:pt modelId="{B97C4A38-DA65-435D-B263-23DBE3C0CC5A}" type="pres">
      <dgm:prSet presAssocID="{408D8493-DC31-4B3A-839F-CE5D9A2620BD}" presName="hierChild4" presStyleCnt="0"/>
      <dgm:spPr/>
    </dgm:pt>
    <dgm:pt modelId="{88E2295E-B913-422A-B786-6B5251411ABF}" type="pres">
      <dgm:prSet presAssocID="{408D8493-DC31-4B3A-839F-CE5D9A2620BD}" presName="hierChild5" presStyleCnt="0"/>
      <dgm:spPr/>
    </dgm:pt>
    <dgm:pt modelId="{2933B8E9-8126-4B5D-B14E-0E0254C8942E}" type="pres">
      <dgm:prSet presAssocID="{A3A9DF43-0F79-446C-86ED-2C1FD5D19142}" presName="hierChild5" presStyleCnt="0"/>
      <dgm:spPr/>
    </dgm:pt>
    <dgm:pt modelId="{783166C8-F734-4120-A685-78B05B746DD8}" type="pres">
      <dgm:prSet presAssocID="{0FA5C3E9-C06E-450F-8E84-8C48E4FFD4C8}" presName="Name37" presStyleLbl="parChTrans1D2" presStyleIdx="4" presStyleCnt="6"/>
      <dgm:spPr/>
    </dgm:pt>
    <dgm:pt modelId="{B4E09F4D-3F86-482E-AA8D-9D7E46946A70}" type="pres">
      <dgm:prSet presAssocID="{4CF4A997-6F48-4EBA-B851-86B56F66A4F0}" presName="hierRoot2" presStyleCnt="0">
        <dgm:presLayoutVars>
          <dgm:hierBranch val="init"/>
        </dgm:presLayoutVars>
      </dgm:prSet>
      <dgm:spPr/>
    </dgm:pt>
    <dgm:pt modelId="{4D331F35-BAF1-4071-88FA-3C9ED5F53991}" type="pres">
      <dgm:prSet presAssocID="{4CF4A997-6F48-4EBA-B851-86B56F66A4F0}" presName="rootComposite" presStyleCnt="0"/>
      <dgm:spPr/>
    </dgm:pt>
    <dgm:pt modelId="{C3CF5778-67B3-4D01-AC4D-D1B0320812CD}" type="pres">
      <dgm:prSet presAssocID="{4CF4A997-6F48-4EBA-B851-86B56F66A4F0}" presName="rootText" presStyleLbl="node2" presStyleIdx="4" presStyleCnt="6" custScaleX="190467" custScaleY="143671">
        <dgm:presLayoutVars>
          <dgm:chPref val="3"/>
        </dgm:presLayoutVars>
      </dgm:prSet>
      <dgm:spPr>
        <a:prstGeom prst="flowChartProcess">
          <a:avLst/>
        </a:prstGeom>
      </dgm:spPr>
    </dgm:pt>
    <dgm:pt modelId="{BB11F76C-3870-4EAA-B076-B279B444449C}" type="pres">
      <dgm:prSet presAssocID="{4CF4A997-6F48-4EBA-B851-86B56F66A4F0}" presName="rootConnector" presStyleLbl="node2" presStyleIdx="4" presStyleCnt="6"/>
      <dgm:spPr/>
    </dgm:pt>
    <dgm:pt modelId="{01DBFD58-4623-486D-8A19-6CF47C53BD98}" type="pres">
      <dgm:prSet presAssocID="{4CF4A997-6F48-4EBA-B851-86B56F66A4F0}" presName="hierChild4" presStyleCnt="0"/>
      <dgm:spPr/>
    </dgm:pt>
    <dgm:pt modelId="{86B3EC90-AF8B-4B6A-97FA-95FF4B2D31EC}" type="pres">
      <dgm:prSet presAssocID="{CADF8CBF-0519-45D1-8F17-AC13D633C1FD}" presName="Name37" presStyleLbl="parChTrans1D3" presStyleIdx="20" presStyleCnt="26"/>
      <dgm:spPr/>
    </dgm:pt>
    <dgm:pt modelId="{4B869673-A439-4827-8FDE-C89D2A08DA20}" type="pres">
      <dgm:prSet presAssocID="{C3B7477E-4259-4CF3-B33E-BF12501D5300}" presName="hierRoot2" presStyleCnt="0">
        <dgm:presLayoutVars>
          <dgm:hierBranch val="init"/>
        </dgm:presLayoutVars>
      </dgm:prSet>
      <dgm:spPr/>
    </dgm:pt>
    <dgm:pt modelId="{C298336B-69AB-43FD-9708-A3A5A3A25BA2}" type="pres">
      <dgm:prSet presAssocID="{C3B7477E-4259-4CF3-B33E-BF12501D5300}" presName="rootComposite" presStyleCnt="0"/>
      <dgm:spPr/>
    </dgm:pt>
    <dgm:pt modelId="{718FBD35-D6ED-4CC7-9049-6076FA41321A}" type="pres">
      <dgm:prSet presAssocID="{C3B7477E-4259-4CF3-B33E-BF12501D5300}" presName="rootText" presStyleLbl="node3" presStyleIdx="20" presStyleCnt="26" custScaleX="186419" custScaleY="153579">
        <dgm:presLayoutVars>
          <dgm:chPref val="3"/>
        </dgm:presLayoutVars>
      </dgm:prSet>
      <dgm:spPr/>
    </dgm:pt>
    <dgm:pt modelId="{6081A400-795E-45E6-9B93-1B3D812CE8BC}" type="pres">
      <dgm:prSet presAssocID="{C3B7477E-4259-4CF3-B33E-BF12501D5300}" presName="rootConnector" presStyleLbl="node3" presStyleIdx="20" presStyleCnt="26"/>
      <dgm:spPr/>
    </dgm:pt>
    <dgm:pt modelId="{CF54A1E3-DCE3-4EB5-977B-5EBB58A7158F}" type="pres">
      <dgm:prSet presAssocID="{C3B7477E-4259-4CF3-B33E-BF12501D5300}" presName="hierChild4" presStyleCnt="0"/>
      <dgm:spPr/>
    </dgm:pt>
    <dgm:pt modelId="{ED08F555-483E-4F2D-8648-924EB91B4713}" type="pres">
      <dgm:prSet presAssocID="{C3B7477E-4259-4CF3-B33E-BF12501D5300}" presName="hierChild5" presStyleCnt="0"/>
      <dgm:spPr/>
    </dgm:pt>
    <dgm:pt modelId="{409266F7-01F4-4856-890E-84F9A4748F2F}" type="pres">
      <dgm:prSet presAssocID="{1FB22706-0C82-4F43-95E8-5655CD893171}" presName="Name37" presStyleLbl="parChTrans1D3" presStyleIdx="21" presStyleCnt="26"/>
      <dgm:spPr/>
    </dgm:pt>
    <dgm:pt modelId="{C2BA1DBC-444C-4250-9485-1C437112D01D}" type="pres">
      <dgm:prSet presAssocID="{6C76F322-5326-4026-85FF-7EA9C59E2482}" presName="hierRoot2" presStyleCnt="0">
        <dgm:presLayoutVars>
          <dgm:hierBranch val="init"/>
        </dgm:presLayoutVars>
      </dgm:prSet>
      <dgm:spPr/>
    </dgm:pt>
    <dgm:pt modelId="{87B654A5-8729-49E6-87D4-9260FFD3E277}" type="pres">
      <dgm:prSet presAssocID="{6C76F322-5326-4026-85FF-7EA9C59E2482}" presName="rootComposite" presStyleCnt="0"/>
      <dgm:spPr/>
    </dgm:pt>
    <dgm:pt modelId="{745AAD71-8B5A-4AC0-B821-F0388F921F43}" type="pres">
      <dgm:prSet presAssocID="{6C76F322-5326-4026-85FF-7EA9C59E2482}" presName="rootText" presStyleLbl="node3" presStyleIdx="21" presStyleCnt="26" custScaleX="186419" custScaleY="153579">
        <dgm:presLayoutVars>
          <dgm:chPref val="3"/>
        </dgm:presLayoutVars>
      </dgm:prSet>
      <dgm:spPr/>
    </dgm:pt>
    <dgm:pt modelId="{0D767E04-B414-4109-A9DD-163D94F00CF3}" type="pres">
      <dgm:prSet presAssocID="{6C76F322-5326-4026-85FF-7EA9C59E2482}" presName="rootConnector" presStyleLbl="node3" presStyleIdx="21" presStyleCnt="26"/>
      <dgm:spPr/>
    </dgm:pt>
    <dgm:pt modelId="{F5E3D3EA-C059-463F-B8CB-46A8687BCBAC}" type="pres">
      <dgm:prSet presAssocID="{6C76F322-5326-4026-85FF-7EA9C59E2482}" presName="hierChild4" presStyleCnt="0"/>
      <dgm:spPr/>
    </dgm:pt>
    <dgm:pt modelId="{33DBCCE2-346E-42EA-B544-54353862F87F}" type="pres">
      <dgm:prSet presAssocID="{6C76F322-5326-4026-85FF-7EA9C59E2482}" presName="hierChild5" presStyleCnt="0"/>
      <dgm:spPr/>
    </dgm:pt>
    <dgm:pt modelId="{CBE8A874-C308-4D91-B72C-374632273D3F}" type="pres">
      <dgm:prSet presAssocID="{FAEE0B08-2C90-4EDF-AD58-6CEC2FA3717F}" presName="Name37" presStyleLbl="parChTrans1D3" presStyleIdx="22" presStyleCnt="26"/>
      <dgm:spPr/>
    </dgm:pt>
    <dgm:pt modelId="{FBE4EF22-D78C-4303-8F9E-6BA5596101CE}" type="pres">
      <dgm:prSet presAssocID="{7BD638E7-77AA-43AA-B13F-0E271765083E}" presName="hierRoot2" presStyleCnt="0">
        <dgm:presLayoutVars>
          <dgm:hierBranch val="init"/>
        </dgm:presLayoutVars>
      </dgm:prSet>
      <dgm:spPr/>
    </dgm:pt>
    <dgm:pt modelId="{F0D7580F-E677-4CAF-A452-DC5F1BA56BBD}" type="pres">
      <dgm:prSet presAssocID="{7BD638E7-77AA-43AA-B13F-0E271765083E}" presName="rootComposite" presStyleCnt="0"/>
      <dgm:spPr/>
    </dgm:pt>
    <dgm:pt modelId="{F514D7A2-E682-48F2-B682-9AB4D9EEB56C}" type="pres">
      <dgm:prSet presAssocID="{7BD638E7-77AA-43AA-B13F-0E271765083E}" presName="rootText" presStyleLbl="node3" presStyleIdx="22" presStyleCnt="26" custScaleX="186419" custScaleY="215219">
        <dgm:presLayoutVars>
          <dgm:chPref val="3"/>
        </dgm:presLayoutVars>
      </dgm:prSet>
      <dgm:spPr/>
    </dgm:pt>
    <dgm:pt modelId="{1D103527-D76D-4A0A-AD7F-9B7DDD97B743}" type="pres">
      <dgm:prSet presAssocID="{7BD638E7-77AA-43AA-B13F-0E271765083E}" presName="rootConnector" presStyleLbl="node3" presStyleIdx="22" presStyleCnt="26"/>
      <dgm:spPr/>
    </dgm:pt>
    <dgm:pt modelId="{7432FFF8-439A-44D9-836A-B49E6C35EF97}" type="pres">
      <dgm:prSet presAssocID="{7BD638E7-77AA-43AA-B13F-0E271765083E}" presName="hierChild4" presStyleCnt="0"/>
      <dgm:spPr/>
    </dgm:pt>
    <dgm:pt modelId="{B5C93B42-D8F9-44B5-97DF-5DDBCDF12F8E}" type="pres">
      <dgm:prSet presAssocID="{7BD638E7-77AA-43AA-B13F-0E271765083E}" presName="hierChild5" presStyleCnt="0"/>
      <dgm:spPr/>
    </dgm:pt>
    <dgm:pt modelId="{13381364-DE7B-4FEF-A383-109BFA6791E3}" type="pres">
      <dgm:prSet presAssocID="{E7A7420C-9E75-41BD-8996-A310386CB671}" presName="Name37" presStyleLbl="parChTrans1D3" presStyleIdx="23" presStyleCnt="26"/>
      <dgm:spPr/>
    </dgm:pt>
    <dgm:pt modelId="{4A34C552-D061-43C6-B967-8E114F797F8C}" type="pres">
      <dgm:prSet presAssocID="{D801FDE2-6878-4025-82BE-271C231B6D77}" presName="hierRoot2" presStyleCnt="0">
        <dgm:presLayoutVars>
          <dgm:hierBranch val="init"/>
        </dgm:presLayoutVars>
      </dgm:prSet>
      <dgm:spPr/>
    </dgm:pt>
    <dgm:pt modelId="{CB4367EB-B637-4F60-940C-5F8629F1BE2F}" type="pres">
      <dgm:prSet presAssocID="{D801FDE2-6878-4025-82BE-271C231B6D77}" presName="rootComposite" presStyleCnt="0"/>
      <dgm:spPr/>
    </dgm:pt>
    <dgm:pt modelId="{ECCEEE16-E74C-4FA0-A007-DC044DB1E4CF}" type="pres">
      <dgm:prSet presAssocID="{D801FDE2-6878-4025-82BE-271C231B6D77}" presName="rootText" presStyleLbl="node3" presStyleIdx="23" presStyleCnt="26" custScaleX="186419" custScaleY="271596">
        <dgm:presLayoutVars>
          <dgm:chPref val="3"/>
        </dgm:presLayoutVars>
      </dgm:prSet>
      <dgm:spPr/>
    </dgm:pt>
    <dgm:pt modelId="{6FD44C01-C36C-4177-9E51-A25ED98F49D1}" type="pres">
      <dgm:prSet presAssocID="{D801FDE2-6878-4025-82BE-271C231B6D77}" presName="rootConnector" presStyleLbl="node3" presStyleIdx="23" presStyleCnt="26"/>
      <dgm:spPr/>
    </dgm:pt>
    <dgm:pt modelId="{536F55B5-B776-4962-8AA3-7A8F64810F0D}" type="pres">
      <dgm:prSet presAssocID="{D801FDE2-6878-4025-82BE-271C231B6D77}" presName="hierChild4" presStyleCnt="0"/>
      <dgm:spPr/>
    </dgm:pt>
    <dgm:pt modelId="{4DE1B05A-A354-4552-845F-DE9042F6E129}" type="pres">
      <dgm:prSet presAssocID="{D801FDE2-6878-4025-82BE-271C231B6D77}" presName="hierChild5" presStyleCnt="0"/>
      <dgm:spPr/>
    </dgm:pt>
    <dgm:pt modelId="{34C46674-F717-44E7-A359-6695A46AA668}" type="pres">
      <dgm:prSet presAssocID="{4CF4A997-6F48-4EBA-B851-86B56F66A4F0}" presName="hierChild5" presStyleCnt="0"/>
      <dgm:spPr/>
    </dgm:pt>
    <dgm:pt modelId="{A5488E1D-8684-41E6-86A1-ECC6E4FFFBC8}" type="pres">
      <dgm:prSet presAssocID="{CAA842A7-65D7-4062-96FA-32412DB1AA27}" presName="Name37" presStyleLbl="parChTrans1D2" presStyleIdx="5" presStyleCnt="6"/>
      <dgm:spPr/>
    </dgm:pt>
    <dgm:pt modelId="{DECC2909-A9B0-42D2-B198-E95F839C45BE}" type="pres">
      <dgm:prSet presAssocID="{F0DB83F1-F3D8-402C-8FAD-055B428CEAFC}" presName="hierRoot2" presStyleCnt="0">
        <dgm:presLayoutVars>
          <dgm:hierBranch val="init"/>
        </dgm:presLayoutVars>
      </dgm:prSet>
      <dgm:spPr/>
    </dgm:pt>
    <dgm:pt modelId="{8C128A8F-9A86-41E2-A00C-73D7865E56E0}" type="pres">
      <dgm:prSet presAssocID="{F0DB83F1-F3D8-402C-8FAD-055B428CEAFC}" presName="rootComposite" presStyleCnt="0"/>
      <dgm:spPr/>
    </dgm:pt>
    <dgm:pt modelId="{EB6AAF5B-D1CF-4936-9E2C-BE7CB4C3EB78}" type="pres">
      <dgm:prSet presAssocID="{F0DB83F1-F3D8-402C-8FAD-055B428CEAFC}" presName="rootText" presStyleLbl="node2" presStyleIdx="5" presStyleCnt="6" custScaleX="190467" custScaleY="143671">
        <dgm:presLayoutVars>
          <dgm:chPref val="3"/>
        </dgm:presLayoutVars>
      </dgm:prSet>
      <dgm:spPr>
        <a:prstGeom prst="flowChartProcess">
          <a:avLst/>
        </a:prstGeom>
      </dgm:spPr>
    </dgm:pt>
    <dgm:pt modelId="{3B35EC68-1F44-4E6E-8FB3-0D958D1CDEAB}" type="pres">
      <dgm:prSet presAssocID="{F0DB83F1-F3D8-402C-8FAD-055B428CEAFC}" presName="rootConnector" presStyleLbl="node2" presStyleIdx="5" presStyleCnt="6"/>
      <dgm:spPr/>
    </dgm:pt>
    <dgm:pt modelId="{E6598E18-1EB1-4466-BEC9-5744A02D2BA2}" type="pres">
      <dgm:prSet presAssocID="{F0DB83F1-F3D8-402C-8FAD-055B428CEAFC}" presName="hierChild4" presStyleCnt="0"/>
      <dgm:spPr/>
    </dgm:pt>
    <dgm:pt modelId="{CFA4F49C-5414-47C8-9079-E84A0B3D2C87}" type="pres">
      <dgm:prSet presAssocID="{DCEF7521-B5B3-4F12-BD18-061A3C099445}" presName="Name37" presStyleLbl="parChTrans1D3" presStyleIdx="24" presStyleCnt="26"/>
      <dgm:spPr/>
    </dgm:pt>
    <dgm:pt modelId="{EA223611-0AAE-45C1-88EA-EF84F2803755}" type="pres">
      <dgm:prSet presAssocID="{ED8C630E-968C-40D5-B7C7-0F9F93454D51}" presName="hierRoot2" presStyleCnt="0">
        <dgm:presLayoutVars>
          <dgm:hierBranch val="init"/>
        </dgm:presLayoutVars>
      </dgm:prSet>
      <dgm:spPr/>
    </dgm:pt>
    <dgm:pt modelId="{FB4E537A-89FB-48A5-B17D-DD2BB4CE4A6A}" type="pres">
      <dgm:prSet presAssocID="{ED8C630E-968C-40D5-B7C7-0F9F93454D51}" presName="rootComposite" presStyleCnt="0"/>
      <dgm:spPr/>
    </dgm:pt>
    <dgm:pt modelId="{D813C7C4-C2DC-4C94-9C2E-F67B2D354B58}" type="pres">
      <dgm:prSet presAssocID="{ED8C630E-968C-40D5-B7C7-0F9F93454D51}" presName="rootText" presStyleLbl="node3" presStyleIdx="24" presStyleCnt="26" custScaleX="173295" custScaleY="133502">
        <dgm:presLayoutVars>
          <dgm:chPref val="3"/>
        </dgm:presLayoutVars>
      </dgm:prSet>
      <dgm:spPr/>
    </dgm:pt>
    <dgm:pt modelId="{0DCAAC51-F956-4A1B-9734-299A9F3B4D65}" type="pres">
      <dgm:prSet presAssocID="{ED8C630E-968C-40D5-B7C7-0F9F93454D51}" presName="rootConnector" presStyleLbl="node3" presStyleIdx="24" presStyleCnt="26"/>
      <dgm:spPr/>
    </dgm:pt>
    <dgm:pt modelId="{50BDB861-DA8C-4ACD-8EA0-0D6E1FFE5FF9}" type="pres">
      <dgm:prSet presAssocID="{ED8C630E-968C-40D5-B7C7-0F9F93454D51}" presName="hierChild4" presStyleCnt="0"/>
      <dgm:spPr/>
    </dgm:pt>
    <dgm:pt modelId="{1F16E2F3-DE1A-41BB-A38B-38DEAA689025}" type="pres">
      <dgm:prSet presAssocID="{ED8C630E-968C-40D5-B7C7-0F9F93454D51}" presName="hierChild5" presStyleCnt="0"/>
      <dgm:spPr/>
    </dgm:pt>
    <dgm:pt modelId="{D4112934-1956-4DB8-8566-636E1B80CD83}" type="pres">
      <dgm:prSet presAssocID="{32C6BEEC-44B9-4CF9-8753-FE796DDDD4AD}" presName="Name37" presStyleLbl="parChTrans1D3" presStyleIdx="25" presStyleCnt="26"/>
      <dgm:spPr/>
    </dgm:pt>
    <dgm:pt modelId="{4E762B63-5E30-4DF6-98F0-6733CA01C4AE}" type="pres">
      <dgm:prSet presAssocID="{C19604F9-43D5-40AF-823C-2CF82266E403}" presName="hierRoot2" presStyleCnt="0">
        <dgm:presLayoutVars>
          <dgm:hierBranch val="init"/>
        </dgm:presLayoutVars>
      </dgm:prSet>
      <dgm:spPr/>
    </dgm:pt>
    <dgm:pt modelId="{453216BD-022A-4B3D-9D0F-A26D6D38A9C7}" type="pres">
      <dgm:prSet presAssocID="{C19604F9-43D5-40AF-823C-2CF82266E403}" presName="rootComposite" presStyleCnt="0"/>
      <dgm:spPr/>
    </dgm:pt>
    <dgm:pt modelId="{38A5E3A3-5600-4C55-B160-1834862DBCEA}" type="pres">
      <dgm:prSet presAssocID="{C19604F9-43D5-40AF-823C-2CF82266E403}" presName="rootText" presStyleLbl="node3" presStyleIdx="25" presStyleCnt="26" custScaleX="173229" custScaleY="133502">
        <dgm:presLayoutVars>
          <dgm:chPref val="3"/>
        </dgm:presLayoutVars>
      </dgm:prSet>
      <dgm:spPr/>
    </dgm:pt>
    <dgm:pt modelId="{31A397F5-CE52-4924-B720-5DE97E5EA396}" type="pres">
      <dgm:prSet presAssocID="{C19604F9-43D5-40AF-823C-2CF82266E403}" presName="rootConnector" presStyleLbl="node3" presStyleIdx="25" presStyleCnt="26"/>
      <dgm:spPr/>
    </dgm:pt>
    <dgm:pt modelId="{23188162-D0CA-4915-B8B5-32D8A97430A8}" type="pres">
      <dgm:prSet presAssocID="{C19604F9-43D5-40AF-823C-2CF82266E403}" presName="hierChild4" presStyleCnt="0"/>
      <dgm:spPr/>
    </dgm:pt>
    <dgm:pt modelId="{2B598F03-7285-424E-8F18-2192F1BD7C45}" type="pres">
      <dgm:prSet presAssocID="{C19604F9-43D5-40AF-823C-2CF82266E403}" presName="hierChild5" presStyleCnt="0"/>
      <dgm:spPr/>
    </dgm:pt>
    <dgm:pt modelId="{30C4F2D1-1E7A-47D0-9A73-16CA3FD3D83F}" type="pres">
      <dgm:prSet presAssocID="{F0DB83F1-F3D8-402C-8FAD-055B428CEAFC}" presName="hierChild5" presStyleCnt="0"/>
      <dgm:spPr/>
    </dgm:pt>
    <dgm:pt modelId="{4BF34AB9-3B7C-41EC-B968-886D88E6ED3D}" type="pres">
      <dgm:prSet presAssocID="{AF4EF041-AF65-41D8-BEAC-A99BE8EF5B23}" presName="hierChild3" presStyleCnt="0"/>
      <dgm:spPr/>
    </dgm:pt>
  </dgm:ptLst>
  <dgm:cxnLst>
    <dgm:cxn modelId="{0609CC00-C776-45DD-B780-33E3870315C0}" srcId="{FB0E700A-7282-4E82-A051-01132D4ED2A8}" destId="{E2D204CF-569F-4E28-AED4-95D94DBD475C}" srcOrd="2" destOrd="0" parTransId="{339DAE72-09E0-416D-8485-C38F0DC99D64}" sibTransId="{0DDC35DE-5A0D-48D7-B9B6-9B6AF3414EC3}"/>
    <dgm:cxn modelId="{39CFDD00-8A17-4219-BAFE-0241E4E47C0D}" type="presOf" srcId="{2131D37C-AF45-48C9-A99B-DFE4DAFD2935}" destId="{C6F9C011-E1C3-4593-8F41-C9708242665D}" srcOrd="0" destOrd="0" presId="urn:microsoft.com/office/officeart/2005/8/layout/orgChart1"/>
    <dgm:cxn modelId="{B74C5501-51B0-46F3-A9E5-43EE11896110}" type="presOf" srcId="{CC8E60F0-5332-4174-9252-972E8B62DFB8}" destId="{10A0051B-11B7-45C2-890F-79F075F032A2}" srcOrd="0" destOrd="0" presId="urn:microsoft.com/office/officeart/2005/8/layout/orgChart1"/>
    <dgm:cxn modelId="{651B0A02-0CD7-4433-99FF-FA200FB56781}" type="presOf" srcId="{93909B4D-B63D-4230-AB8A-8F0335A6FACC}" destId="{FE2D81AB-10BF-46BD-8A94-54BA2DABDBAB}" srcOrd="1" destOrd="0" presId="urn:microsoft.com/office/officeart/2005/8/layout/orgChart1"/>
    <dgm:cxn modelId="{6FDF4B07-7DFF-4E97-9342-923FC17EE831}" srcId="{AF4EF041-AF65-41D8-BEAC-A99BE8EF5B23}" destId="{A3A9DF43-0F79-446C-86ED-2C1FD5D19142}" srcOrd="3" destOrd="0" parTransId="{54777C74-6414-4D15-8110-BED9D4EF9F43}" sibTransId="{EBB83895-C7DA-4DB5-AAB0-BF9013E67933}"/>
    <dgm:cxn modelId="{677FAD07-5C58-42DA-880C-1A206CBF82E0}" type="presOf" srcId="{6C979E52-F5E7-410B-8C99-D7DA24450263}" destId="{3DD09427-2750-48AF-AF94-CBA4357255BB}" srcOrd="0" destOrd="0" presId="urn:microsoft.com/office/officeart/2005/8/layout/orgChart1"/>
    <dgm:cxn modelId="{7F0B8E0A-50D0-4145-A9D1-80F066A06DE4}" type="presOf" srcId="{027D7578-8A1B-4312-95BA-8819E173BDE0}" destId="{D057D00B-EA0F-4AB6-B331-1EC5D5D54C57}" srcOrd="0" destOrd="0" presId="urn:microsoft.com/office/officeart/2005/8/layout/orgChart1"/>
    <dgm:cxn modelId="{36093B0E-8E98-4D75-8272-C0D357603470}" srcId="{4CF4A997-6F48-4EBA-B851-86B56F66A4F0}" destId="{7BD638E7-77AA-43AA-B13F-0E271765083E}" srcOrd="2" destOrd="0" parTransId="{FAEE0B08-2C90-4EDF-AD58-6CEC2FA3717F}" sibTransId="{18433244-240B-4490-9FF8-03C4F26AC5C6}"/>
    <dgm:cxn modelId="{4F016A0F-B47A-4A90-8FD7-5DA3ECE2EA82}" type="presOf" srcId="{7BD638E7-77AA-43AA-B13F-0E271765083E}" destId="{1D103527-D76D-4A0A-AD7F-9B7DDD97B743}" srcOrd="1" destOrd="0" presId="urn:microsoft.com/office/officeart/2005/8/layout/orgChart1"/>
    <dgm:cxn modelId="{0457880F-02EF-47E3-8B75-80D987FF0F2E}" type="presOf" srcId="{47FCB4D6-99FF-4DDE-BBC5-EADBEDE4EB4C}" destId="{884EFF4C-4808-4954-8B90-1A7C79B8CBA5}" srcOrd="0" destOrd="0" presId="urn:microsoft.com/office/officeart/2005/8/layout/orgChart1"/>
    <dgm:cxn modelId="{F5FB2E10-C118-4531-A95B-E5D8B7392A16}" type="presOf" srcId="{9B4A0BA6-F79D-4A4C-A47B-B65F96C00F1C}" destId="{BF823770-A617-4260-BD93-1597CC87EAB5}" srcOrd="1" destOrd="0" presId="urn:microsoft.com/office/officeart/2005/8/layout/orgChart1"/>
    <dgm:cxn modelId="{39CA9212-0C90-480A-A504-A1E3B809AC43}" type="presOf" srcId="{766CCCEE-84CD-4C50-8C56-D3CCE5519376}" destId="{35A62452-E12D-4CC0-9062-F6D3E1591D72}" srcOrd="0" destOrd="0" presId="urn:microsoft.com/office/officeart/2005/8/layout/orgChart1"/>
    <dgm:cxn modelId="{6E5D0114-F7D9-4A03-BFF5-6D516DBF515A}" type="presOf" srcId="{9B4A0BA6-F79D-4A4C-A47B-B65F96C00F1C}" destId="{23334E93-8EC8-44A1-A202-E73374FDA9E4}" srcOrd="0" destOrd="0" presId="urn:microsoft.com/office/officeart/2005/8/layout/orgChart1"/>
    <dgm:cxn modelId="{0D09381B-ED12-49BB-B221-739154CD047C}" type="presOf" srcId="{E2D204CF-569F-4E28-AED4-95D94DBD475C}" destId="{B74F5CF5-AC31-4204-86D4-100D1FD42181}" srcOrd="0" destOrd="0" presId="urn:microsoft.com/office/officeart/2005/8/layout/orgChart1"/>
    <dgm:cxn modelId="{781E591D-4438-405F-9C91-9C29282A4815}" type="presOf" srcId="{7BD638E7-77AA-43AA-B13F-0E271765083E}" destId="{F514D7A2-E682-48F2-B682-9AB4D9EEB56C}" srcOrd="0" destOrd="0" presId="urn:microsoft.com/office/officeart/2005/8/layout/orgChart1"/>
    <dgm:cxn modelId="{E9DC6820-42BB-46D6-8C1C-9F54311C827C}" type="presOf" srcId="{A3A9DF43-0F79-446C-86ED-2C1FD5D19142}" destId="{4D3E3E5B-1CED-4E59-ACD1-64439292FF18}" srcOrd="0" destOrd="0" presId="urn:microsoft.com/office/officeart/2005/8/layout/orgChart1"/>
    <dgm:cxn modelId="{029BD520-F995-40E6-B67F-FC2E7B7331B6}" srcId="{AF4EF041-AF65-41D8-BEAC-A99BE8EF5B23}" destId="{B00B8441-5772-4C75-BB50-96126F1A4F13}" srcOrd="1" destOrd="0" parTransId="{CC8E60F0-5332-4174-9252-972E8B62DFB8}" sibTransId="{572F98C1-A6D7-43E7-BB63-7B3F2796929B}"/>
    <dgm:cxn modelId="{B71F0E23-9F33-43AF-99D5-B4F70D968560}" srcId="{D99D0309-8965-42A7-9CC3-1799743CDF22}" destId="{9B4A0BA6-F79D-4A4C-A47B-B65F96C00F1C}" srcOrd="2" destOrd="0" parTransId="{2AD61CC0-B03E-448B-BE44-43B5BDBFAAB9}" sibTransId="{C4C513EA-909B-449F-8FDA-E6D6A1FE313B}"/>
    <dgm:cxn modelId="{F52A3A24-BB02-4427-A889-D13D26E21F58}" type="presOf" srcId="{2AD61CC0-B03E-448B-BE44-43B5BDBFAAB9}" destId="{603F08F4-DDED-4D80-AF0E-EADF22D3E226}" srcOrd="0" destOrd="0" presId="urn:microsoft.com/office/officeart/2005/8/layout/orgChart1"/>
    <dgm:cxn modelId="{97B97624-E72E-4166-BD99-32EA82AB240A}" type="presOf" srcId="{D801FDE2-6878-4025-82BE-271C231B6D77}" destId="{ECCEEE16-E74C-4FA0-A007-DC044DB1E4CF}" srcOrd="0" destOrd="0" presId="urn:microsoft.com/office/officeart/2005/8/layout/orgChart1"/>
    <dgm:cxn modelId="{EA7A7B26-7C7F-4F90-BF39-1255C13241F9}" type="presOf" srcId="{4CF4A997-6F48-4EBA-B851-86B56F66A4F0}" destId="{C3CF5778-67B3-4D01-AC4D-D1B0320812CD}" srcOrd="0" destOrd="0" presId="urn:microsoft.com/office/officeart/2005/8/layout/orgChart1"/>
    <dgm:cxn modelId="{24179E26-084F-4AE9-BD05-7E1A575A3933}" type="presOf" srcId="{E2D204CF-569F-4E28-AED4-95D94DBD475C}" destId="{D9AC4C73-8630-4CC5-A375-FC94F9F55CE3}" srcOrd="1" destOrd="0" presId="urn:microsoft.com/office/officeart/2005/8/layout/orgChart1"/>
    <dgm:cxn modelId="{EEFDAA26-2425-4AD7-88A8-C6831E477A2F}" srcId="{84611E56-8ED6-4555-92B5-E205BD51BDA9}" destId="{AF4EF041-AF65-41D8-BEAC-A99BE8EF5B23}" srcOrd="0" destOrd="0" parTransId="{344C82A1-2FEF-40AF-AE46-1D431ACCE830}" sibTransId="{A5E6CE6E-72CE-4C7B-9E2E-CB472AC12BBE}"/>
    <dgm:cxn modelId="{4B01CC27-83DC-41CD-8E7B-1A41367EDB3B}" type="presOf" srcId="{93909B4D-B63D-4230-AB8A-8F0335A6FACC}" destId="{D1F8A5DE-E2C8-46FF-893F-4B44C75CE6C1}" srcOrd="0" destOrd="0" presId="urn:microsoft.com/office/officeart/2005/8/layout/orgChart1"/>
    <dgm:cxn modelId="{32181828-9090-4A30-B5EF-9D49B3FF31C1}" srcId="{AF4EF041-AF65-41D8-BEAC-A99BE8EF5B23}" destId="{F0DB83F1-F3D8-402C-8FAD-055B428CEAFC}" srcOrd="5" destOrd="0" parTransId="{CAA842A7-65D7-4062-96FA-32412DB1AA27}" sibTransId="{AB491AB9-8067-4325-A91C-0586026F904D}"/>
    <dgm:cxn modelId="{19967A29-4677-40C5-BF20-40A6A823AE5D}" type="presOf" srcId="{A9E25FC4-3906-400C-B3DD-5DB43EB0BE93}" destId="{B325AC4B-69E1-447E-88EE-D5CADDDE6601}" srcOrd="0" destOrd="0" presId="urn:microsoft.com/office/officeart/2005/8/layout/orgChart1"/>
    <dgm:cxn modelId="{074D3A2C-8EEA-440E-893A-6F4F22353057}" type="presOf" srcId="{6C76F322-5326-4026-85FF-7EA9C59E2482}" destId="{745AAD71-8B5A-4AC0-B821-F0388F921F43}" srcOrd="0" destOrd="0" presId="urn:microsoft.com/office/officeart/2005/8/layout/orgChart1"/>
    <dgm:cxn modelId="{D3CA912D-3D92-4690-A0B5-FE053BFEB708}" type="presOf" srcId="{54777C74-6414-4D15-8110-BED9D4EF9F43}" destId="{3315BC29-33FA-488A-998F-BC4D53B16D98}" srcOrd="0" destOrd="0" presId="urn:microsoft.com/office/officeart/2005/8/layout/orgChart1"/>
    <dgm:cxn modelId="{92C92031-3AAA-44EA-AD11-B31DD3F94F43}" srcId="{B00B8441-5772-4C75-BB50-96126F1A4F13}" destId="{603EA7AE-3775-4ED7-A325-D172254BBFB0}" srcOrd="0" destOrd="0" parTransId="{4642F362-DBF4-44BF-9084-11D986011FD5}" sibTransId="{353645D0-86E4-485B-894E-B0BFF6369383}"/>
    <dgm:cxn modelId="{5F025A31-94C9-4B04-BFA9-E5597BEF918F}" type="presOf" srcId="{CF19FA5D-A17F-458D-84FD-7AD99916C32A}" destId="{3A5B1D0E-6C53-4D0C-8009-1EC1C8404823}" srcOrd="1" destOrd="0" presId="urn:microsoft.com/office/officeart/2005/8/layout/orgChart1"/>
    <dgm:cxn modelId="{E9079D31-F9E6-4BBC-BC0E-3406ADA0E61B}" srcId="{AF4EF041-AF65-41D8-BEAC-A99BE8EF5B23}" destId="{D99D0309-8965-42A7-9CC3-1799743CDF22}" srcOrd="2" destOrd="0" parTransId="{9421492B-A55E-4CD6-BA78-E4ED932977CB}" sibTransId="{C9941F8C-1C38-43A2-BBD6-31EF5C241FA7}"/>
    <dgm:cxn modelId="{8F807534-38D6-4B42-BBEE-B847E6DC3159}" type="presOf" srcId="{766CCCEE-84CD-4C50-8C56-D3CCE5519376}" destId="{9F368899-D9B4-4FD7-BD6C-78BB99C7F6AF}" srcOrd="1" destOrd="0" presId="urn:microsoft.com/office/officeart/2005/8/layout/orgChart1"/>
    <dgm:cxn modelId="{56777D36-5752-44F9-A969-433278A6219B}" type="presOf" srcId="{9EE02242-F1B2-47BA-8CAF-ED71BAFC23F3}" destId="{AAB1FF61-5931-4D4D-9365-696FFDF00C27}" srcOrd="0" destOrd="0" presId="urn:microsoft.com/office/officeart/2005/8/layout/orgChart1"/>
    <dgm:cxn modelId="{D5E14A38-27BC-43EA-848B-33E67E1C4E09}" type="presOf" srcId="{29E665BD-76A8-4AEF-BE06-E2E1B106EA8C}" destId="{FB9BC246-BC6A-4C30-ABDA-F116077AB0A0}" srcOrd="0" destOrd="0" presId="urn:microsoft.com/office/officeart/2005/8/layout/orgChart1"/>
    <dgm:cxn modelId="{AFB7AA3A-8409-49E9-BC22-1AD7B6863EE7}" srcId="{AF4EF041-AF65-41D8-BEAC-A99BE8EF5B23}" destId="{4CF4A997-6F48-4EBA-B851-86B56F66A4F0}" srcOrd="4" destOrd="0" parTransId="{0FA5C3E9-C06E-450F-8E84-8C48E4FFD4C8}" sibTransId="{AC062619-EE39-447F-BCE5-0EC3455F2781}"/>
    <dgm:cxn modelId="{8F1AA53B-197B-4041-9BDF-FA3434670AE1}" type="presOf" srcId="{C0FA4B6D-D493-434C-8CE9-51D4671F01AB}" destId="{07C60022-E21D-4FA9-A0C5-9A2FDF4446D8}" srcOrd="0" destOrd="0" presId="urn:microsoft.com/office/officeart/2005/8/layout/orgChart1"/>
    <dgm:cxn modelId="{7B9FBB3D-2163-4DC8-AD44-49C82F8D37F2}" type="presOf" srcId="{603EA7AE-3775-4ED7-A325-D172254BBFB0}" destId="{CE649426-3B48-41CA-BE25-9813EE6C8B50}" srcOrd="1" destOrd="0" presId="urn:microsoft.com/office/officeart/2005/8/layout/orgChart1"/>
    <dgm:cxn modelId="{82D6C93D-9729-4D9C-9F91-5C50009CE36E}" type="presOf" srcId="{408D8493-DC31-4B3A-839F-CE5D9A2620BD}" destId="{4875450B-ACB2-4D44-8816-E0DA028926A8}" srcOrd="0" destOrd="0" presId="urn:microsoft.com/office/officeart/2005/8/layout/orgChart1"/>
    <dgm:cxn modelId="{BC55273F-91B4-4B31-867E-CB5F3F039F66}" type="presOf" srcId="{2463EC29-AA6B-41A9-9B98-CFAB5358BCB6}" destId="{BBAF3699-49E6-4AA1-A18D-2361DED47351}" srcOrd="0" destOrd="0" presId="urn:microsoft.com/office/officeart/2005/8/layout/orgChart1"/>
    <dgm:cxn modelId="{32AC9D5D-CBB9-490F-872B-C532CB0E4216}" type="presOf" srcId="{29E665BD-76A8-4AEF-BE06-E2E1B106EA8C}" destId="{EA14D34A-090C-4B9D-AB63-2253017EA762}" srcOrd="1" destOrd="0" presId="urn:microsoft.com/office/officeart/2005/8/layout/orgChart1"/>
    <dgm:cxn modelId="{3A4EB460-DD9D-47E1-93F6-926B74C30CA1}" type="presOf" srcId="{FB0E700A-7282-4E82-A051-01132D4ED2A8}" destId="{63225DE8-F36B-4B7A-93D1-84E793141E51}" srcOrd="1" destOrd="0" presId="urn:microsoft.com/office/officeart/2005/8/layout/orgChart1"/>
    <dgm:cxn modelId="{B478EB42-A53A-400D-95C5-CEC23B9112C6}" type="presOf" srcId="{B00B8441-5772-4C75-BB50-96126F1A4F13}" destId="{29A56FE9-94F3-4BA1-966D-B3825218129A}" srcOrd="1" destOrd="0" presId="urn:microsoft.com/office/officeart/2005/8/layout/orgChart1"/>
    <dgm:cxn modelId="{938E5C43-E151-4CFE-907A-B8826D5CD625}" srcId="{A3A9DF43-0F79-446C-86ED-2C1FD5D19142}" destId="{408D8493-DC31-4B3A-839F-CE5D9A2620BD}" srcOrd="4" destOrd="0" parTransId="{8EAB8589-D815-4A1C-9976-9F8A09815A1A}" sibTransId="{36D7524C-D18B-42E5-99AE-C3E352D932AA}"/>
    <dgm:cxn modelId="{F4E49343-C3A1-4AAB-9A1C-084C08492516}" type="presOf" srcId="{603EA7AE-3775-4ED7-A325-D172254BBFB0}" destId="{3A3A49C7-4BD8-4EFF-B31D-A61DB8D679CF}" srcOrd="0" destOrd="0" presId="urn:microsoft.com/office/officeart/2005/8/layout/orgChart1"/>
    <dgm:cxn modelId="{5438B166-E844-4A06-917D-60BFDE9659C5}" srcId="{B00B8441-5772-4C75-BB50-96126F1A4F13}" destId="{36B1AF2B-A79D-41A9-AE87-C2AFF057308B}" srcOrd="2" destOrd="0" parTransId="{7AB68BCC-EBD5-44A6-A2BF-FA8FFEB08E02}" sibTransId="{905D48EA-EEA2-4B0C-A184-87E36540D047}"/>
    <dgm:cxn modelId="{4449AD68-28CB-4A6C-8930-CF51D2C9B5BC}" srcId="{FB0E700A-7282-4E82-A051-01132D4ED2A8}" destId="{B0C9C3D4-F669-48A3-8418-08B72B649AFA}" srcOrd="5" destOrd="0" parTransId="{C0FA4B6D-D493-434C-8CE9-51D4671F01AB}" sibTransId="{FF6C21C6-3EDF-492B-9D8A-CC01C940B45C}"/>
    <dgm:cxn modelId="{B416F669-D1F4-41C6-A294-4A422D074573}" type="presOf" srcId="{2131D37C-AF45-48C9-A99B-DFE4DAFD2935}" destId="{C1E9DDE6-4DBE-4FB1-A66B-E0CA0B29C7F5}" srcOrd="1" destOrd="0" presId="urn:microsoft.com/office/officeart/2005/8/layout/orgChart1"/>
    <dgm:cxn modelId="{AEC9BA6C-9E8D-4BC1-8CF5-BA6886D876C4}" type="presOf" srcId="{3D26A46C-7F49-48BD-97FF-BB8A7C63EE9C}" destId="{933B511D-7AA3-49CE-814C-EA0FDC39C2D5}" srcOrd="0" destOrd="0" presId="urn:microsoft.com/office/officeart/2005/8/layout/orgChart1"/>
    <dgm:cxn modelId="{F23A466D-3A36-45B3-B7AA-1D2C85ACD896}" srcId="{B00B8441-5772-4C75-BB50-96126F1A4F13}" destId="{CF19FA5D-A17F-458D-84FD-7AD99916C32A}" srcOrd="1" destOrd="0" parTransId="{C40DE3F2-FCA0-4A6C-BA2B-75A3F32E3699}" sibTransId="{2CCCA3F1-A011-4FAE-A22C-E74BBA394605}"/>
    <dgm:cxn modelId="{35CEA14D-352A-49A0-A218-443E0069BA9B}" type="presOf" srcId="{C4B8D3DC-4D9F-4B0D-B3D9-E822EC207986}" destId="{70F4E2C9-2B12-4153-BA20-3410995E966E}" srcOrd="0" destOrd="0" presId="urn:microsoft.com/office/officeart/2005/8/layout/orgChart1"/>
    <dgm:cxn modelId="{9583446E-6AB4-4F5C-B4B1-BC23A985F967}" type="presOf" srcId="{A9E25FC4-3906-400C-B3DD-5DB43EB0BE93}" destId="{C808130A-1E79-4F6F-BFF1-0DA2FF6AABE6}" srcOrd="1" destOrd="0" presId="urn:microsoft.com/office/officeart/2005/8/layout/orgChart1"/>
    <dgm:cxn modelId="{7032E54E-CD0F-449C-A729-6B05BCDF7D9E}" type="presOf" srcId="{6F1BF737-602F-485F-912D-7DC87338985F}" destId="{3C4E1316-B3B8-47BD-A388-CB639F44572C}" srcOrd="0" destOrd="0" presId="urn:microsoft.com/office/officeart/2005/8/layout/orgChart1"/>
    <dgm:cxn modelId="{5A13946F-B2B2-4020-84A5-6AE4A4EAF062}" srcId="{A3A9DF43-0F79-446C-86ED-2C1FD5D19142}" destId="{8092E48B-30A2-4281-95DE-95E9C52E0B7D}" srcOrd="1" destOrd="0" parTransId="{1E28B083-ABDA-48B9-BA7E-2FE3DDF0BE30}" sibTransId="{9A6BDEA6-D8C2-4162-A96B-9DB3F23711A8}"/>
    <dgm:cxn modelId="{B2816B50-A662-4B64-BD85-ADF76C70B491}" type="presOf" srcId="{32C6BEEC-44B9-4CF9-8753-FE796DDDD4AD}" destId="{D4112934-1956-4DB8-8566-636E1B80CD83}" srcOrd="0" destOrd="0" presId="urn:microsoft.com/office/officeart/2005/8/layout/orgChart1"/>
    <dgm:cxn modelId="{D9D83271-0B63-483F-9C01-D6EEA913827D}" type="presOf" srcId="{F0DB83F1-F3D8-402C-8FAD-055B428CEAFC}" destId="{3B35EC68-1F44-4E6E-8FB3-0D958D1CDEAB}" srcOrd="1" destOrd="0" presId="urn:microsoft.com/office/officeart/2005/8/layout/orgChart1"/>
    <dgm:cxn modelId="{40938051-CF74-402A-A3A9-692EDE42977F}" srcId="{FB0E700A-7282-4E82-A051-01132D4ED2A8}" destId="{29E665BD-76A8-4AEF-BE06-E2E1B106EA8C}" srcOrd="4" destOrd="0" parTransId="{F96D4168-193A-46A9-A1C2-9639E8C618B3}" sibTransId="{80941A00-5F9B-405B-8239-42DE5C8DFCCC}"/>
    <dgm:cxn modelId="{BBACA772-FAB5-4530-991B-E0D27C041A0D}" type="presOf" srcId="{8EFB400E-CC2C-460C-B17C-7BCE5F4BF0B7}" destId="{B0266847-8A6E-4387-AEF1-ECF27A5391A6}" srcOrd="1" destOrd="0" presId="urn:microsoft.com/office/officeart/2005/8/layout/orgChart1"/>
    <dgm:cxn modelId="{CEA0D076-37A4-44CF-9C42-76EB7270A6BA}" type="presOf" srcId="{1D7720B5-5800-425F-B1CA-CCE27A99BB61}" destId="{09916B1C-1956-4F1C-A65B-3EA932BB8B44}" srcOrd="0" destOrd="0" presId="urn:microsoft.com/office/officeart/2005/8/layout/orgChart1"/>
    <dgm:cxn modelId="{8270FE56-B6AB-42BF-8675-19564A57FF96}" type="presOf" srcId="{1D7720B5-5800-425F-B1CA-CCE27A99BB61}" destId="{9AF590A0-C239-4977-A972-06C15EA66E14}" srcOrd="1" destOrd="0" presId="urn:microsoft.com/office/officeart/2005/8/layout/orgChart1"/>
    <dgm:cxn modelId="{91177A77-EE55-4C80-8220-E717B13F9EB8}" type="presOf" srcId="{6C76F322-5326-4026-85FF-7EA9C59E2482}" destId="{0D767E04-B414-4109-A9DD-163D94F00CF3}" srcOrd="1" destOrd="0" presId="urn:microsoft.com/office/officeart/2005/8/layout/orgChart1"/>
    <dgm:cxn modelId="{B8EA3158-7FAD-4DA3-92DF-3F8153F3EFDD}" type="presOf" srcId="{D99D0309-8965-42A7-9CC3-1799743CDF22}" destId="{806DA65B-E59A-45CD-9A21-0911D4BC8CA4}" srcOrd="0" destOrd="0" presId="urn:microsoft.com/office/officeart/2005/8/layout/orgChart1"/>
    <dgm:cxn modelId="{39FB8C79-9F75-47C1-94F4-CE9B80AEC96F}" srcId="{A3A9DF43-0F79-446C-86ED-2C1FD5D19142}" destId="{87697B81-424A-43CE-AF13-47B97D5B4FF7}" srcOrd="2" destOrd="0" parTransId="{3D26A46C-7F49-48BD-97FF-BB8A7C63EE9C}" sibTransId="{A9A99864-A6F2-4708-8BE7-9FBCECFA16C4}"/>
    <dgm:cxn modelId="{7BE9EA79-357C-4A7D-877B-7C6729D1F624}" type="presOf" srcId="{FB0E700A-7282-4E82-A051-01132D4ED2A8}" destId="{77AD1F72-B773-45C2-8795-C5B61587CEF2}" srcOrd="0" destOrd="0" presId="urn:microsoft.com/office/officeart/2005/8/layout/orgChart1"/>
    <dgm:cxn modelId="{39BE267B-0C67-4EB6-8215-A90A8B30B1FF}" type="presOf" srcId="{C3B7477E-4259-4CF3-B33E-BF12501D5300}" destId="{6081A400-795E-45E6-9B93-1B3D812CE8BC}" srcOrd="1" destOrd="0" presId="urn:microsoft.com/office/officeart/2005/8/layout/orgChart1"/>
    <dgm:cxn modelId="{DDA06B7B-2BEA-4351-87C1-4F0D6139AE26}" type="presOf" srcId="{4CF4A997-6F48-4EBA-B851-86B56F66A4F0}" destId="{BB11F76C-3870-4EAA-B076-B279B444449C}" srcOrd="1" destOrd="0" presId="urn:microsoft.com/office/officeart/2005/8/layout/orgChart1"/>
    <dgm:cxn modelId="{95F01E7D-E6C6-43FF-8C48-265598C5CC4D}" type="presOf" srcId="{87697B81-424A-43CE-AF13-47B97D5B4FF7}" destId="{11ED42DE-5D47-4AE4-8CC5-D8D72C9A7492}" srcOrd="1" destOrd="0" presId="urn:microsoft.com/office/officeart/2005/8/layout/orgChart1"/>
    <dgm:cxn modelId="{0FE5BB81-8364-42F3-B269-53178FE370BE}" type="presOf" srcId="{87697B81-424A-43CE-AF13-47B97D5B4FF7}" destId="{8939FED1-1102-44E5-B756-4A8E85BAA9B8}" srcOrd="0" destOrd="0" presId="urn:microsoft.com/office/officeart/2005/8/layout/orgChart1"/>
    <dgm:cxn modelId="{FE5E0883-5445-444A-AE88-0FCA46692B8A}" type="presOf" srcId="{4642F362-DBF4-44BF-9084-11D986011FD5}" destId="{2511D1DC-5DC4-4F13-8AE1-F8B174DEC35B}" srcOrd="0" destOrd="0" presId="urn:microsoft.com/office/officeart/2005/8/layout/orgChart1"/>
    <dgm:cxn modelId="{9DB54683-BA2D-4A55-98A8-4FBF86B46069}" type="presOf" srcId="{CADF8CBF-0519-45D1-8F17-AC13D633C1FD}" destId="{86B3EC90-AF8B-4B6A-97FA-95FF4B2D31EC}" srcOrd="0" destOrd="0" presId="urn:microsoft.com/office/officeart/2005/8/layout/orgChart1"/>
    <dgm:cxn modelId="{D58AE683-2AD5-4732-8732-D68C2DB83325}" srcId="{4CF4A997-6F48-4EBA-B851-86B56F66A4F0}" destId="{D801FDE2-6878-4025-82BE-271C231B6D77}" srcOrd="3" destOrd="0" parTransId="{E7A7420C-9E75-41BD-8996-A310386CB671}" sibTransId="{64905993-2FC9-483A-AE73-AE71D0710322}"/>
    <dgm:cxn modelId="{CF363984-DF4C-44E7-90C8-8DC8E3EEC9FB}" type="presOf" srcId="{9421492B-A55E-4CD6-BA78-E4ED932977CB}" destId="{11E4A199-C9C5-4421-941D-55C818132E14}" srcOrd="0" destOrd="0" presId="urn:microsoft.com/office/officeart/2005/8/layout/orgChart1"/>
    <dgm:cxn modelId="{8F1CC884-CEFF-46B9-905B-2F6161CD4C90}" type="presOf" srcId="{36B1AF2B-A79D-41A9-AE87-C2AFF057308B}" destId="{3DBDF37A-7978-4A0E-A650-5F7396F74FBF}" srcOrd="1" destOrd="0" presId="urn:microsoft.com/office/officeart/2005/8/layout/orgChart1"/>
    <dgm:cxn modelId="{01B8A287-8CD8-4A52-9FAA-82EAB2683B85}" type="presOf" srcId="{D801FDE2-6878-4025-82BE-271C231B6D77}" destId="{6FD44C01-C36C-4177-9E51-A25ED98F49D1}" srcOrd="1" destOrd="0" presId="urn:microsoft.com/office/officeart/2005/8/layout/orgChart1"/>
    <dgm:cxn modelId="{7ACE8989-D529-481E-9123-AFA38DAD7007}" type="presOf" srcId="{339DAE72-09E0-416D-8485-C38F0DC99D64}" destId="{67A04F9A-D521-4D4C-904A-35F974922EAE}" srcOrd="0" destOrd="0" presId="urn:microsoft.com/office/officeart/2005/8/layout/orgChart1"/>
    <dgm:cxn modelId="{6B324C8D-F502-4F3A-B049-DC286A5C2611}" srcId="{D99D0309-8965-42A7-9CC3-1799743CDF22}" destId="{47FCB4D6-99FF-4DDE-BBC5-EADBEDE4EB4C}" srcOrd="1" destOrd="0" parTransId="{9EE02242-F1B2-47BA-8CAF-ED71BAFC23F3}" sibTransId="{FD588656-9EBA-4A1F-9795-4E5092F505EE}"/>
    <dgm:cxn modelId="{786B318E-CFBE-49E8-AF80-2351F96F4A86}" type="presOf" srcId="{AF4EF041-AF65-41D8-BEAC-A99BE8EF5B23}" destId="{48129FE2-2B67-4E4F-8944-DF3C7C646394}" srcOrd="1" destOrd="0" presId="urn:microsoft.com/office/officeart/2005/8/layout/orgChart1"/>
    <dgm:cxn modelId="{CFD0228F-7D34-4A10-B1E9-3C11728DE1DA}" type="presOf" srcId="{C3B7477E-4259-4CF3-B33E-BF12501D5300}" destId="{718FBD35-D6ED-4CC7-9049-6076FA41321A}" srcOrd="0" destOrd="0" presId="urn:microsoft.com/office/officeart/2005/8/layout/orgChart1"/>
    <dgm:cxn modelId="{2E59708F-1DC1-41C8-A7B3-D03267322170}" type="presOf" srcId="{3C3809DA-28AA-44C8-B2A8-B681589D6BB0}" destId="{125EC042-9F8C-4C7B-A781-45BE7FBB38F5}" srcOrd="1" destOrd="0" presId="urn:microsoft.com/office/officeart/2005/8/layout/orgChart1"/>
    <dgm:cxn modelId="{768BA48F-406A-43D1-8B32-1BDCB3BA2674}" type="presOf" srcId="{8092E48B-30A2-4281-95DE-95E9C52E0B7D}" destId="{F352CF87-6A4D-4A21-AFCB-1F3E769FF32F}" srcOrd="0" destOrd="0" presId="urn:microsoft.com/office/officeart/2005/8/layout/orgChart1"/>
    <dgm:cxn modelId="{F4564F92-3FD7-495E-AEA5-34A241C1F257}" type="presOf" srcId="{F0DB83F1-F3D8-402C-8FAD-055B428CEAFC}" destId="{EB6AAF5B-D1CF-4936-9E2C-BE7CB4C3EB78}" srcOrd="0" destOrd="0" presId="urn:microsoft.com/office/officeart/2005/8/layout/orgChart1"/>
    <dgm:cxn modelId="{A1022597-AA6C-428F-984B-04F5FDFBA594}" type="presOf" srcId="{7AB68BCC-EBD5-44A6-A2BF-FA8FFEB08E02}" destId="{6AED37BE-C1DE-4112-9331-02E6D8FF9A16}" srcOrd="0" destOrd="0" presId="urn:microsoft.com/office/officeart/2005/8/layout/orgChart1"/>
    <dgm:cxn modelId="{CD78D897-AC2F-4C51-8AC0-CD3D78117A48}" srcId="{A3A9DF43-0F79-446C-86ED-2C1FD5D19142}" destId="{A9E25FC4-3906-400C-B3DD-5DB43EB0BE93}" srcOrd="3" destOrd="0" parTransId="{C4B8D3DC-4D9F-4B0D-B3D9-E822EC207986}" sibTransId="{95483699-632D-425F-BC39-F524255031F9}"/>
    <dgm:cxn modelId="{21F6C898-9029-4FDD-B0E0-F6F22BD42A2D}" type="presOf" srcId="{47FCB4D6-99FF-4DDE-BBC5-EADBEDE4EB4C}" destId="{467A1484-6AEC-457A-B5F3-A62491CD7BC3}" srcOrd="1" destOrd="0" presId="urn:microsoft.com/office/officeart/2005/8/layout/orgChart1"/>
    <dgm:cxn modelId="{BF318399-3658-4393-A780-37B1E6E302BC}" srcId="{4CF4A997-6F48-4EBA-B851-86B56F66A4F0}" destId="{6C76F322-5326-4026-85FF-7EA9C59E2482}" srcOrd="1" destOrd="0" parTransId="{1FB22706-0C82-4F43-95E8-5655CD893171}" sibTransId="{979B61B1-481A-421A-A650-A1BC3E6D1D71}"/>
    <dgm:cxn modelId="{FF7A269A-D84B-4D48-AEF3-3644017F6634}" type="presOf" srcId="{238767B4-603D-409D-8DBE-9DC67F4D31A3}" destId="{C1681A1A-C3EE-4194-9E74-2F18F323C0B3}" srcOrd="0" destOrd="0" presId="urn:microsoft.com/office/officeart/2005/8/layout/orgChart1"/>
    <dgm:cxn modelId="{917B5E9B-168D-4739-B4EB-51CC6C8F543D}" type="presOf" srcId="{8EFB400E-CC2C-460C-B17C-7BCE5F4BF0B7}" destId="{FF59D3EA-C0AA-4A0B-958A-46E4AFBA3FA3}" srcOrd="0" destOrd="0" presId="urn:microsoft.com/office/officeart/2005/8/layout/orgChart1"/>
    <dgm:cxn modelId="{AD0ADDA1-A63E-4121-945E-0C025471C136}" type="presOf" srcId="{CAA842A7-65D7-4062-96FA-32412DB1AA27}" destId="{A5488E1D-8684-41E6-86A1-ECC6E4FFFBC8}" srcOrd="0" destOrd="0" presId="urn:microsoft.com/office/officeart/2005/8/layout/orgChart1"/>
    <dgm:cxn modelId="{6C2C67A2-84F2-4543-9A06-91EBC8ABF102}" srcId="{4CF4A997-6F48-4EBA-B851-86B56F66A4F0}" destId="{C3B7477E-4259-4CF3-B33E-BF12501D5300}" srcOrd="0" destOrd="0" parTransId="{CADF8CBF-0519-45D1-8F17-AC13D633C1FD}" sibTransId="{DC380477-0212-476B-8382-511D0FC0C521}"/>
    <dgm:cxn modelId="{20EC35A4-56FD-4480-9D0B-5BF2D5B69B57}" type="presOf" srcId="{A3A9DF43-0F79-446C-86ED-2C1FD5D19142}" destId="{11FADECD-3B7F-4FC9-80AD-C20E05D03699}" srcOrd="1" destOrd="0" presId="urn:microsoft.com/office/officeart/2005/8/layout/orgChart1"/>
    <dgm:cxn modelId="{6F026BAB-B6B1-4D36-9294-C6E5BEE0A59F}" type="presOf" srcId="{D5724006-E48A-45A1-A097-E615BCE775EB}" destId="{437C5EAC-4EE4-49A4-B667-C6C632109DF0}" srcOrd="0" destOrd="0" presId="urn:microsoft.com/office/officeart/2005/8/layout/orgChart1"/>
    <dgm:cxn modelId="{FB6563B1-DF21-4C5A-91E4-1074A18929D9}" type="presOf" srcId="{74129D22-14E5-43BB-8BA8-15A79630997A}" destId="{8309B75D-801F-44DC-9690-F826C2AC2120}" srcOrd="0" destOrd="0" presId="urn:microsoft.com/office/officeart/2005/8/layout/orgChart1"/>
    <dgm:cxn modelId="{1EB491B7-2462-48E6-881A-475B785FC21D}" srcId="{B00B8441-5772-4C75-BB50-96126F1A4F13}" destId="{1394B363-2F95-4B27-B255-B1AA94F75354}" srcOrd="3" destOrd="0" parTransId="{6465F142-E719-400F-A9FD-CE5059054D60}" sibTransId="{0DB8869C-D113-4EEC-A4D3-1529BB50C3DA}"/>
    <dgm:cxn modelId="{43BE7DB8-31F8-49F1-9D0A-C90F3BD8D6A4}" srcId="{D99D0309-8965-42A7-9CC3-1799743CDF22}" destId="{2463EC29-AA6B-41A9-9B98-CFAB5358BCB6}" srcOrd="0" destOrd="0" parTransId="{238767B4-603D-409D-8DBE-9DC67F4D31A3}" sibTransId="{426E8C4A-66C9-4006-84EA-BDEAFFA54D09}"/>
    <dgm:cxn modelId="{F736D4B9-63F1-4845-A8B2-75FFA65818B6}" type="presOf" srcId="{CF19FA5D-A17F-458D-84FD-7AD99916C32A}" destId="{5DCF507A-8812-48CE-BC0E-642D10B2B278}" srcOrd="0" destOrd="0" presId="urn:microsoft.com/office/officeart/2005/8/layout/orgChart1"/>
    <dgm:cxn modelId="{438BEBC0-8F60-4CE6-9FCF-8BFDBEC24D04}" type="presOf" srcId="{C19604F9-43D5-40AF-823C-2CF82266E403}" destId="{31A397F5-CE52-4924-B720-5DE97E5EA396}" srcOrd="1" destOrd="0" presId="urn:microsoft.com/office/officeart/2005/8/layout/orgChart1"/>
    <dgm:cxn modelId="{295FB9C1-01C8-44FD-9401-545EC40D193F}" type="presOf" srcId="{3C3809DA-28AA-44C8-B2A8-B681589D6BB0}" destId="{D72C52D5-0659-4822-817B-C935671A799C}" srcOrd="0" destOrd="0" presId="urn:microsoft.com/office/officeart/2005/8/layout/orgChart1"/>
    <dgm:cxn modelId="{686A87C2-634B-4682-B10F-E807B29DEE75}" type="presOf" srcId="{B0C9C3D4-F669-48A3-8418-08B72B649AFA}" destId="{953CCAE9-4386-440D-9C16-31B0080271BD}" srcOrd="1" destOrd="0" presId="urn:microsoft.com/office/officeart/2005/8/layout/orgChart1"/>
    <dgm:cxn modelId="{6B332CC4-E0F9-4D98-9537-9C3906D7B609}" type="presOf" srcId="{1FB22706-0C82-4F43-95E8-5655CD893171}" destId="{409266F7-01F4-4856-890E-84F9A4748F2F}" srcOrd="0" destOrd="0" presId="urn:microsoft.com/office/officeart/2005/8/layout/orgChart1"/>
    <dgm:cxn modelId="{502EC2C4-6993-4256-8CEA-12F2DE2A8FB1}" type="presOf" srcId="{D99D0309-8965-42A7-9CC3-1799743CDF22}" destId="{ED97BECC-472F-4015-981A-99D15D6C293F}" srcOrd="1" destOrd="0" presId="urn:microsoft.com/office/officeart/2005/8/layout/orgChart1"/>
    <dgm:cxn modelId="{1D6973C6-1AE2-4D16-A06A-FC1352440C77}" type="presOf" srcId="{C40DE3F2-FCA0-4A6C-BA2B-75A3F32E3699}" destId="{82188D28-87BF-4CE6-A008-C320979472B8}" srcOrd="0" destOrd="0" presId="urn:microsoft.com/office/officeart/2005/8/layout/orgChart1"/>
    <dgm:cxn modelId="{CCE135C9-C1E5-4D85-9C7A-8DBFBD8F9E99}" type="presOf" srcId="{FAEE0B08-2C90-4EDF-AD58-6CEC2FA3717F}" destId="{CBE8A874-C308-4D91-B72C-374632273D3F}" srcOrd="0" destOrd="0" presId="urn:microsoft.com/office/officeart/2005/8/layout/orgChart1"/>
    <dgm:cxn modelId="{E76887CC-C091-4373-B5AB-DA7602ACA906}" type="presOf" srcId="{AF4EF041-AF65-41D8-BEAC-A99BE8EF5B23}" destId="{95EB73F2-BB36-4FA4-8DC8-FFEE752425E3}" srcOrd="0" destOrd="0" presId="urn:microsoft.com/office/officeart/2005/8/layout/orgChart1"/>
    <dgm:cxn modelId="{E3DEBDD5-C666-4B30-B105-62E89F8FF547}" srcId="{FB0E700A-7282-4E82-A051-01132D4ED2A8}" destId="{93909B4D-B63D-4230-AB8A-8F0335A6FACC}" srcOrd="3" destOrd="0" parTransId="{6C979E52-F5E7-410B-8C99-D7DA24450263}" sibTransId="{FBC330E5-405B-4389-94A5-3CBDFBE27257}"/>
    <dgm:cxn modelId="{C50542D6-443C-41E1-A5FE-D610AE30A37F}" srcId="{FB0E700A-7282-4E82-A051-01132D4ED2A8}" destId="{2131D37C-AF45-48C9-A99B-DFE4DAFD2935}" srcOrd="0" destOrd="0" parTransId="{D5724006-E48A-45A1-A097-E615BCE775EB}" sibTransId="{9494C86F-4A0E-42B2-80B8-379FAAF83642}"/>
    <dgm:cxn modelId="{3AFEE2D6-F4EC-404D-972F-BD44489BCE7F}" type="presOf" srcId="{E7A7420C-9E75-41BD-8996-A310386CB671}" destId="{13381364-DE7B-4FEF-A383-109BFA6791E3}" srcOrd="0" destOrd="0" presId="urn:microsoft.com/office/officeart/2005/8/layout/orgChart1"/>
    <dgm:cxn modelId="{B5D0DCD7-287A-4757-8146-2E412A149203}" srcId="{F0DB83F1-F3D8-402C-8FAD-055B428CEAFC}" destId="{C19604F9-43D5-40AF-823C-2CF82266E403}" srcOrd="1" destOrd="0" parTransId="{32C6BEEC-44B9-4CF9-8753-FE796DDDD4AD}" sibTransId="{588A8269-54DC-4157-B996-CBA747360CDD}"/>
    <dgm:cxn modelId="{1ABC83D8-054D-4D94-9B7D-370C4464BC4D}" srcId="{AF4EF041-AF65-41D8-BEAC-A99BE8EF5B23}" destId="{FB0E700A-7282-4E82-A051-01132D4ED2A8}" srcOrd="0" destOrd="0" parTransId="{6F1BF737-602F-485F-912D-7DC87338985F}" sibTransId="{251B5E0A-6C0D-4132-B1CF-7073946957CD}"/>
    <dgm:cxn modelId="{A37BF7D8-2383-4B2B-9972-D0E1003B58D8}" type="presOf" srcId="{B00B8441-5772-4C75-BB50-96126F1A4F13}" destId="{6B7D6CF1-8A3E-4FC5-8AC0-67842EA16DB3}" srcOrd="0" destOrd="0" presId="urn:microsoft.com/office/officeart/2005/8/layout/orgChart1"/>
    <dgm:cxn modelId="{A40164DA-884C-4488-AC04-C0710FF6FD52}" type="presOf" srcId="{ED8C630E-968C-40D5-B7C7-0F9F93454D51}" destId="{D813C7C4-C2DC-4C94-9C2E-F67B2D354B58}" srcOrd="0" destOrd="0" presId="urn:microsoft.com/office/officeart/2005/8/layout/orgChart1"/>
    <dgm:cxn modelId="{C3C71EDB-AB73-4667-89C0-4910739DE64B}" type="presOf" srcId="{ED8C630E-968C-40D5-B7C7-0F9F93454D51}" destId="{0DCAAC51-F956-4A1B-9734-299A9F3B4D65}" srcOrd="1" destOrd="0" presId="urn:microsoft.com/office/officeart/2005/8/layout/orgChart1"/>
    <dgm:cxn modelId="{AF3E32DD-5C0B-46F1-B7C2-F8B93A52965C}" srcId="{FB0E700A-7282-4E82-A051-01132D4ED2A8}" destId="{766CCCEE-84CD-4C50-8C56-D3CCE5519376}" srcOrd="1" destOrd="0" parTransId="{A2B58C92-7514-4567-8C10-03B8174D5E71}" sibTransId="{8DFC2CB2-66EA-4FA5-B6DF-991D9C20DF3C}"/>
    <dgm:cxn modelId="{6D091BDF-947C-4572-B937-A9C53D9F2C47}" type="presOf" srcId="{F96D4168-193A-46A9-A1C2-9639E8C618B3}" destId="{85705467-3AA1-422B-832D-C00B8FD081F5}" srcOrd="0" destOrd="0" presId="urn:microsoft.com/office/officeart/2005/8/layout/orgChart1"/>
    <dgm:cxn modelId="{C00B67DF-8E53-4500-A74B-D3A81D6A8563}" type="presOf" srcId="{6465F142-E719-400F-A9FD-CE5059054D60}" destId="{667BCC4E-8D32-4457-8530-4E8C67FB4E4C}" srcOrd="0" destOrd="0" presId="urn:microsoft.com/office/officeart/2005/8/layout/orgChart1"/>
    <dgm:cxn modelId="{7EBB7FE3-BDCC-4AEB-8A45-78F069A29D93}" type="presOf" srcId="{B0C9C3D4-F669-48A3-8418-08B72B649AFA}" destId="{6291C74B-5CF6-49F6-AFD0-422A9D427962}" srcOrd="0" destOrd="0" presId="urn:microsoft.com/office/officeart/2005/8/layout/orgChart1"/>
    <dgm:cxn modelId="{F1C8BFE3-5CB7-4AAC-9CA6-79DFE6136155}" srcId="{FB0E700A-7282-4E82-A051-01132D4ED2A8}" destId="{1D7720B5-5800-425F-B1CA-CCE27A99BB61}" srcOrd="6" destOrd="0" parTransId="{027D7578-8A1B-4312-95BA-8819E173BDE0}" sibTransId="{A254158F-0E10-4646-9DD4-1AC7F2B6A08F}"/>
    <dgm:cxn modelId="{849B7DE4-EDA6-44F2-B378-E52EB48D17D1}" type="presOf" srcId="{1394B363-2F95-4B27-B255-B1AA94F75354}" destId="{996930BF-7622-43E4-B8A0-908B897ED55C}" srcOrd="0" destOrd="0" presId="urn:microsoft.com/office/officeart/2005/8/layout/orgChart1"/>
    <dgm:cxn modelId="{9E1E0BE6-E8A5-4F7B-9F26-4B122105FAA0}" type="presOf" srcId="{2463EC29-AA6B-41A9-9B98-CFAB5358BCB6}" destId="{5CD24016-306A-455D-85DE-E434F9BD2CB3}" srcOrd="1" destOrd="0" presId="urn:microsoft.com/office/officeart/2005/8/layout/orgChart1"/>
    <dgm:cxn modelId="{F067F0E8-81B4-471F-A745-E0DF8EE07F5F}" type="presOf" srcId="{DCEF7521-B5B3-4F12-BD18-061A3C099445}" destId="{CFA4F49C-5414-47C8-9079-E84A0B3D2C87}" srcOrd="0" destOrd="0" presId="urn:microsoft.com/office/officeart/2005/8/layout/orgChart1"/>
    <dgm:cxn modelId="{429AC2E9-74D6-4521-BE6C-CEAE3E758D27}" type="presOf" srcId="{C19604F9-43D5-40AF-823C-2CF82266E403}" destId="{38A5E3A3-5600-4C55-B160-1834862DBCEA}" srcOrd="0" destOrd="0" presId="urn:microsoft.com/office/officeart/2005/8/layout/orgChart1"/>
    <dgm:cxn modelId="{F7E06DED-5BE7-4332-BB6A-338704654730}" type="presOf" srcId="{A2B58C92-7514-4567-8C10-03B8174D5E71}" destId="{C1684CB2-5120-44F9-B164-9083E1DD05C4}" srcOrd="0" destOrd="0" presId="urn:microsoft.com/office/officeart/2005/8/layout/orgChart1"/>
    <dgm:cxn modelId="{7328E8ED-95D9-4953-93D0-62366C29B935}" type="presOf" srcId="{1394B363-2F95-4B27-B255-B1AA94F75354}" destId="{B9D645B2-F349-4613-8A10-22B54E4330D2}" srcOrd="1" destOrd="0" presId="urn:microsoft.com/office/officeart/2005/8/layout/orgChart1"/>
    <dgm:cxn modelId="{D97A4CF0-6419-4D37-85FC-D8E67DD80777}" type="presOf" srcId="{36B1AF2B-A79D-41A9-AE87-C2AFF057308B}" destId="{9F8AC85F-B00F-48D2-8832-2CE8C715489E}" srcOrd="0" destOrd="0" presId="urn:microsoft.com/office/officeart/2005/8/layout/orgChart1"/>
    <dgm:cxn modelId="{9AFD73F2-CA32-4CA9-8834-525D9C0EDBCA}" type="presOf" srcId="{84611E56-8ED6-4555-92B5-E205BD51BDA9}" destId="{EA76FC8F-E782-47EF-8FF5-DEBA88C2CBF5}" srcOrd="0" destOrd="0" presId="urn:microsoft.com/office/officeart/2005/8/layout/orgChart1"/>
    <dgm:cxn modelId="{DCA955F2-8D8D-420D-92D8-60F303B94CDE}" type="presOf" srcId="{8092E48B-30A2-4281-95DE-95E9C52E0B7D}" destId="{ACB7A486-83F2-4FFE-804F-DE6CA60DFD02}" srcOrd="1" destOrd="0" presId="urn:microsoft.com/office/officeart/2005/8/layout/orgChart1"/>
    <dgm:cxn modelId="{E6E8FCF2-309B-41AB-ACB9-71AABB9D6948}" type="presOf" srcId="{6F68D67B-8843-485E-AB4A-DFF15C4ADD02}" destId="{8F6E83A8-74B7-4635-98A9-34117E49D71A}" srcOrd="0" destOrd="0" presId="urn:microsoft.com/office/officeart/2005/8/layout/orgChart1"/>
    <dgm:cxn modelId="{1B47EBF3-9C13-40DE-9403-31BAAC2FA03A}" srcId="{A3A9DF43-0F79-446C-86ED-2C1FD5D19142}" destId="{8EFB400E-CC2C-460C-B17C-7BCE5F4BF0B7}" srcOrd="0" destOrd="0" parTransId="{6F68D67B-8843-485E-AB4A-DFF15C4ADD02}" sibTransId="{FD5B2D60-A000-4993-B1BB-B9751DAF1CAD}"/>
    <dgm:cxn modelId="{E81CA5F6-51FD-4D68-811E-99C097C9CD00}" srcId="{B00B8441-5772-4C75-BB50-96126F1A4F13}" destId="{3C3809DA-28AA-44C8-B2A8-B681589D6BB0}" srcOrd="4" destOrd="0" parTransId="{74129D22-14E5-43BB-8BA8-15A79630997A}" sibTransId="{43D2D62D-47F3-4458-80B6-AFFF789E87A5}"/>
    <dgm:cxn modelId="{1BD8E9F6-5281-4CA4-A227-6B3A70A2139D}" type="presOf" srcId="{1E28B083-ABDA-48B9-BA7E-2FE3DDF0BE30}" destId="{8DCF48E0-8F11-48E1-8789-9459E7186C39}" srcOrd="0" destOrd="0" presId="urn:microsoft.com/office/officeart/2005/8/layout/orgChart1"/>
    <dgm:cxn modelId="{704B8BFA-BD54-4891-8198-D01825017196}" type="presOf" srcId="{408D8493-DC31-4B3A-839F-CE5D9A2620BD}" destId="{684D26C0-E59E-40AE-BBE8-4EFED2FF71E8}" srcOrd="1" destOrd="0" presId="urn:microsoft.com/office/officeart/2005/8/layout/orgChart1"/>
    <dgm:cxn modelId="{AEEBF5FB-B544-4CF5-8F2A-89C3CC7F850C}" type="presOf" srcId="{0FA5C3E9-C06E-450F-8E84-8C48E4FFD4C8}" destId="{783166C8-F734-4120-A685-78B05B746DD8}" srcOrd="0" destOrd="0" presId="urn:microsoft.com/office/officeart/2005/8/layout/orgChart1"/>
    <dgm:cxn modelId="{4CCCD8FD-1734-4071-B478-26DB0D047C57}" srcId="{F0DB83F1-F3D8-402C-8FAD-055B428CEAFC}" destId="{ED8C630E-968C-40D5-B7C7-0F9F93454D51}" srcOrd="0" destOrd="0" parTransId="{DCEF7521-B5B3-4F12-BD18-061A3C099445}" sibTransId="{2FC74B98-E07F-413E-B4F5-3FDB3776DF12}"/>
    <dgm:cxn modelId="{80C4F8FF-AA01-4FDB-9691-2211544CDDEF}" type="presOf" srcId="{8EAB8589-D815-4A1C-9976-9F8A09815A1A}" destId="{1794C4DC-3775-44A9-A27A-655EB9E27113}" srcOrd="0" destOrd="0" presId="urn:microsoft.com/office/officeart/2005/8/layout/orgChart1"/>
    <dgm:cxn modelId="{C64E51F0-60A5-4B32-8377-421AF5901B16}" type="presParOf" srcId="{EA76FC8F-E782-47EF-8FF5-DEBA88C2CBF5}" destId="{1B16BEE0-FF3F-49F6-B5C3-2C7939268C4E}" srcOrd="0" destOrd="0" presId="urn:microsoft.com/office/officeart/2005/8/layout/orgChart1"/>
    <dgm:cxn modelId="{94237B5A-7912-459F-8131-78327B9EA682}" type="presParOf" srcId="{1B16BEE0-FF3F-49F6-B5C3-2C7939268C4E}" destId="{C60FBE73-0D0B-4E12-96F9-5D41E1360006}" srcOrd="0" destOrd="0" presId="urn:microsoft.com/office/officeart/2005/8/layout/orgChart1"/>
    <dgm:cxn modelId="{0565C208-2C8A-4F84-AEDD-2771D6724862}" type="presParOf" srcId="{C60FBE73-0D0B-4E12-96F9-5D41E1360006}" destId="{95EB73F2-BB36-4FA4-8DC8-FFEE752425E3}" srcOrd="0" destOrd="0" presId="urn:microsoft.com/office/officeart/2005/8/layout/orgChart1"/>
    <dgm:cxn modelId="{646B4F89-C5BC-4CF1-9A42-F8D59C7260C8}" type="presParOf" srcId="{C60FBE73-0D0B-4E12-96F9-5D41E1360006}" destId="{48129FE2-2B67-4E4F-8944-DF3C7C646394}" srcOrd="1" destOrd="0" presId="urn:microsoft.com/office/officeart/2005/8/layout/orgChart1"/>
    <dgm:cxn modelId="{3E3B8C0B-2FBC-43AD-9763-FE48AC8F84AC}" type="presParOf" srcId="{1B16BEE0-FF3F-49F6-B5C3-2C7939268C4E}" destId="{FC003C57-9A32-478C-A5EF-F003D890E3A8}" srcOrd="1" destOrd="0" presId="urn:microsoft.com/office/officeart/2005/8/layout/orgChart1"/>
    <dgm:cxn modelId="{D708BD85-BE48-4591-BFFF-8D661C6CEB1F}" type="presParOf" srcId="{FC003C57-9A32-478C-A5EF-F003D890E3A8}" destId="{3C4E1316-B3B8-47BD-A388-CB639F44572C}" srcOrd="0" destOrd="0" presId="urn:microsoft.com/office/officeart/2005/8/layout/orgChart1"/>
    <dgm:cxn modelId="{9A5931EA-DA77-4F59-9328-34CE786AE5A6}" type="presParOf" srcId="{FC003C57-9A32-478C-A5EF-F003D890E3A8}" destId="{9E9BC556-7CA7-4C3F-BACF-49211B601C08}" srcOrd="1" destOrd="0" presId="urn:microsoft.com/office/officeart/2005/8/layout/orgChart1"/>
    <dgm:cxn modelId="{A43C267C-CBFF-4A0B-9088-1C38CF9898A1}" type="presParOf" srcId="{9E9BC556-7CA7-4C3F-BACF-49211B601C08}" destId="{3155CACD-9C14-46CC-8955-D043EF2D582A}" srcOrd="0" destOrd="0" presId="urn:microsoft.com/office/officeart/2005/8/layout/orgChart1"/>
    <dgm:cxn modelId="{245F2A64-70DA-4C54-BEAB-39CA07B92EFB}" type="presParOf" srcId="{3155CACD-9C14-46CC-8955-D043EF2D582A}" destId="{77AD1F72-B773-45C2-8795-C5B61587CEF2}" srcOrd="0" destOrd="0" presId="urn:microsoft.com/office/officeart/2005/8/layout/orgChart1"/>
    <dgm:cxn modelId="{1291C66F-93A9-48AC-93CF-0268C15D90A2}" type="presParOf" srcId="{3155CACD-9C14-46CC-8955-D043EF2D582A}" destId="{63225DE8-F36B-4B7A-93D1-84E793141E51}" srcOrd="1" destOrd="0" presId="urn:microsoft.com/office/officeart/2005/8/layout/orgChart1"/>
    <dgm:cxn modelId="{5A8C84A2-AB0A-4DC6-8E29-D7FE82C841E7}" type="presParOf" srcId="{9E9BC556-7CA7-4C3F-BACF-49211B601C08}" destId="{8631C1AA-2671-4A06-8877-FA8CB336E9B1}" srcOrd="1" destOrd="0" presId="urn:microsoft.com/office/officeart/2005/8/layout/orgChart1"/>
    <dgm:cxn modelId="{5F626336-4CF9-4DDB-A92B-1EF987664664}" type="presParOf" srcId="{8631C1AA-2671-4A06-8877-FA8CB336E9B1}" destId="{437C5EAC-4EE4-49A4-B667-C6C632109DF0}" srcOrd="0" destOrd="0" presId="urn:microsoft.com/office/officeart/2005/8/layout/orgChart1"/>
    <dgm:cxn modelId="{E90A7191-F5DF-4A65-94C8-5B3EB0784A2A}" type="presParOf" srcId="{8631C1AA-2671-4A06-8877-FA8CB336E9B1}" destId="{208D693E-E60A-4D34-BD15-65166993A06F}" srcOrd="1" destOrd="0" presId="urn:microsoft.com/office/officeart/2005/8/layout/orgChart1"/>
    <dgm:cxn modelId="{1D1C0AC6-D6AA-4D16-8FA6-10916C6DFDAD}" type="presParOf" srcId="{208D693E-E60A-4D34-BD15-65166993A06F}" destId="{45029764-B3C7-47BE-84E8-02F9E301A2A3}" srcOrd="0" destOrd="0" presId="urn:microsoft.com/office/officeart/2005/8/layout/orgChart1"/>
    <dgm:cxn modelId="{B0AD8728-2BC9-4652-B4D7-651ABF74278E}" type="presParOf" srcId="{45029764-B3C7-47BE-84E8-02F9E301A2A3}" destId="{C6F9C011-E1C3-4593-8F41-C9708242665D}" srcOrd="0" destOrd="0" presId="urn:microsoft.com/office/officeart/2005/8/layout/orgChart1"/>
    <dgm:cxn modelId="{6EE5EC29-8DFB-4A65-9840-651B1F4F712C}" type="presParOf" srcId="{45029764-B3C7-47BE-84E8-02F9E301A2A3}" destId="{C1E9DDE6-4DBE-4FB1-A66B-E0CA0B29C7F5}" srcOrd="1" destOrd="0" presId="urn:microsoft.com/office/officeart/2005/8/layout/orgChart1"/>
    <dgm:cxn modelId="{669823AA-36B7-4C7D-9FC7-ECE97C73B3D1}" type="presParOf" srcId="{208D693E-E60A-4D34-BD15-65166993A06F}" destId="{2881F5D5-418C-4260-AFF3-42561D8D1C2B}" srcOrd="1" destOrd="0" presId="urn:microsoft.com/office/officeart/2005/8/layout/orgChart1"/>
    <dgm:cxn modelId="{46C2C36A-F1D8-4F81-8895-63F5C513C86D}" type="presParOf" srcId="{208D693E-E60A-4D34-BD15-65166993A06F}" destId="{BADCEF7C-E192-48E4-A6E3-5E52BF5B615C}" srcOrd="2" destOrd="0" presId="urn:microsoft.com/office/officeart/2005/8/layout/orgChart1"/>
    <dgm:cxn modelId="{24B94331-9BE6-4B41-AAD6-86E36E7E32BF}" type="presParOf" srcId="{8631C1AA-2671-4A06-8877-FA8CB336E9B1}" destId="{C1684CB2-5120-44F9-B164-9083E1DD05C4}" srcOrd="2" destOrd="0" presId="urn:microsoft.com/office/officeart/2005/8/layout/orgChart1"/>
    <dgm:cxn modelId="{438DDE5F-54D5-46E6-82EC-610331F04B87}" type="presParOf" srcId="{8631C1AA-2671-4A06-8877-FA8CB336E9B1}" destId="{36A7942F-616F-4B90-B026-E5196C969DCF}" srcOrd="3" destOrd="0" presId="urn:microsoft.com/office/officeart/2005/8/layout/orgChart1"/>
    <dgm:cxn modelId="{8FB68D58-9E70-4DCD-B92A-A0476D6E57F0}" type="presParOf" srcId="{36A7942F-616F-4B90-B026-E5196C969DCF}" destId="{4DBC82A7-C808-47FB-B15A-D6CF179DD05E}" srcOrd="0" destOrd="0" presId="urn:microsoft.com/office/officeart/2005/8/layout/orgChart1"/>
    <dgm:cxn modelId="{38C476E2-F28E-44B6-9C4D-2D2A1D805DF1}" type="presParOf" srcId="{4DBC82A7-C808-47FB-B15A-D6CF179DD05E}" destId="{35A62452-E12D-4CC0-9062-F6D3E1591D72}" srcOrd="0" destOrd="0" presId="urn:microsoft.com/office/officeart/2005/8/layout/orgChart1"/>
    <dgm:cxn modelId="{67D865FD-E61E-4351-ADF4-DB1A8B1B65AD}" type="presParOf" srcId="{4DBC82A7-C808-47FB-B15A-D6CF179DD05E}" destId="{9F368899-D9B4-4FD7-BD6C-78BB99C7F6AF}" srcOrd="1" destOrd="0" presId="urn:microsoft.com/office/officeart/2005/8/layout/orgChart1"/>
    <dgm:cxn modelId="{BF594463-BFA2-44FC-A05E-C1C43B3CCB3F}" type="presParOf" srcId="{36A7942F-616F-4B90-B026-E5196C969DCF}" destId="{A2DE2C17-9FD8-48AA-9304-01112574C189}" srcOrd="1" destOrd="0" presId="urn:microsoft.com/office/officeart/2005/8/layout/orgChart1"/>
    <dgm:cxn modelId="{BFFC2850-59DE-4AC2-99F7-A557E174EEF0}" type="presParOf" srcId="{36A7942F-616F-4B90-B026-E5196C969DCF}" destId="{A91B2F5F-AF16-4EEF-B892-BFF4256106F4}" srcOrd="2" destOrd="0" presId="urn:microsoft.com/office/officeart/2005/8/layout/orgChart1"/>
    <dgm:cxn modelId="{0F2F21BF-6B65-4BF8-ADF3-E11954DEE4FF}" type="presParOf" srcId="{8631C1AA-2671-4A06-8877-FA8CB336E9B1}" destId="{67A04F9A-D521-4D4C-904A-35F974922EAE}" srcOrd="4" destOrd="0" presId="urn:microsoft.com/office/officeart/2005/8/layout/orgChart1"/>
    <dgm:cxn modelId="{F2996814-197A-4DC0-88DF-E52CE3B0B0EB}" type="presParOf" srcId="{8631C1AA-2671-4A06-8877-FA8CB336E9B1}" destId="{3AC0E763-1258-4535-AF51-A6B13C1C7200}" srcOrd="5" destOrd="0" presId="urn:microsoft.com/office/officeart/2005/8/layout/orgChart1"/>
    <dgm:cxn modelId="{A76DFDD3-52EE-4B31-83A7-9AAFD280D47A}" type="presParOf" srcId="{3AC0E763-1258-4535-AF51-A6B13C1C7200}" destId="{02143949-A7F6-4117-A1F2-82EBCA5F4FD5}" srcOrd="0" destOrd="0" presId="urn:microsoft.com/office/officeart/2005/8/layout/orgChart1"/>
    <dgm:cxn modelId="{30507E73-0113-4225-80FA-C30AA81FC429}" type="presParOf" srcId="{02143949-A7F6-4117-A1F2-82EBCA5F4FD5}" destId="{B74F5CF5-AC31-4204-86D4-100D1FD42181}" srcOrd="0" destOrd="0" presId="urn:microsoft.com/office/officeart/2005/8/layout/orgChart1"/>
    <dgm:cxn modelId="{71C30A17-941B-481A-AF88-0E5598011783}" type="presParOf" srcId="{02143949-A7F6-4117-A1F2-82EBCA5F4FD5}" destId="{D9AC4C73-8630-4CC5-A375-FC94F9F55CE3}" srcOrd="1" destOrd="0" presId="urn:microsoft.com/office/officeart/2005/8/layout/orgChart1"/>
    <dgm:cxn modelId="{EFBAA4F4-BBBE-45F5-8551-4407A9759238}" type="presParOf" srcId="{3AC0E763-1258-4535-AF51-A6B13C1C7200}" destId="{785C4858-B5E0-4186-BC4B-F22589C65F71}" srcOrd="1" destOrd="0" presId="urn:microsoft.com/office/officeart/2005/8/layout/orgChart1"/>
    <dgm:cxn modelId="{167417E9-2EF4-414F-BAFF-3C9612B58FFE}" type="presParOf" srcId="{3AC0E763-1258-4535-AF51-A6B13C1C7200}" destId="{62EFB20B-417E-43D0-BB46-5CAB3E1EC604}" srcOrd="2" destOrd="0" presId="urn:microsoft.com/office/officeart/2005/8/layout/orgChart1"/>
    <dgm:cxn modelId="{849BB5C0-D524-40CF-88D7-E3221788E052}" type="presParOf" srcId="{8631C1AA-2671-4A06-8877-FA8CB336E9B1}" destId="{3DD09427-2750-48AF-AF94-CBA4357255BB}" srcOrd="6" destOrd="0" presId="urn:microsoft.com/office/officeart/2005/8/layout/orgChart1"/>
    <dgm:cxn modelId="{104D5443-B2DD-4020-A3D6-C55AA9891054}" type="presParOf" srcId="{8631C1AA-2671-4A06-8877-FA8CB336E9B1}" destId="{A7EEE1DF-3DCD-403E-BE5D-BCE22F0D60F2}" srcOrd="7" destOrd="0" presId="urn:microsoft.com/office/officeart/2005/8/layout/orgChart1"/>
    <dgm:cxn modelId="{BDE34E01-66D2-43A8-B093-90BEC79C6D84}" type="presParOf" srcId="{A7EEE1DF-3DCD-403E-BE5D-BCE22F0D60F2}" destId="{86F8BAD8-B2A4-4047-89E5-9A39EC84EDA0}" srcOrd="0" destOrd="0" presId="urn:microsoft.com/office/officeart/2005/8/layout/orgChart1"/>
    <dgm:cxn modelId="{D2B55828-004C-4E5D-BE84-34BC292D3947}" type="presParOf" srcId="{86F8BAD8-B2A4-4047-89E5-9A39EC84EDA0}" destId="{D1F8A5DE-E2C8-46FF-893F-4B44C75CE6C1}" srcOrd="0" destOrd="0" presId="urn:microsoft.com/office/officeart/2005/8/layout/orgChart1"/>
    <dgm:cxn modelId="{DA69E8A4-1E36-4E9F-9BAA-20439C210263}" type="presParOf" srcId="{86F8BAD8-B2A4-4047-89E5-9A39EC84EDA0}" destId="{FE2D81AB-10BF-46BD-8A94-54BA2DABDBAB}" srcOrd="1" destOrd="0" presId="urn:microsoft.com/office/officeart/2005/8/layout/orgChart1"/>
    <dgm:cxn modelId="{AB454FD6-B111-4E81-AD7E-5B5A0F395952}" type="presParOf" srcId="{A7EEE1DF-3DCD-403E-BE5D-BCE22F0D60F2}" destId="{B9F3F9D4-47E7-4A9B-B183-B6458024370E}" srcOrd="1" destOrd="0" presId="urn:microsoft.com/office/officeart/2005/8/layout/orgChart1"/>
    <dgm:cxn modelId="{E3B9171B-25A3-418E-A649-8013A261289C}" type="presParOf" srcId="{A7EEE1DF-3DCD-403E-BE5D-BCE22F0D60F2}" destId="{BAC4E09E-0741-4B40-9235-76A08081FF27}" srcOrd="2" destOrd="0" presId="urn:microsoft.com/office/officeart/2005/8/layout/orgChart1"/>
    <dgm:cxn modelId="{C01C5B42-D1B6-4277-B65C-02D566AA2A94}" type="presParOf" srcId="{8631C1AA-2671-4A06-8877-FA8CB336E9B1}" destId="{85705467-3AA1-422B-832D-C00B8FD081F5}" srcOrd="8" destOrd="0" presId="urn:microsoft.com/office/officeart/2005/8/layout/orgChart1"/>
    <dgm:cxn modelId="{2597C169-5C1C-4D6B-80F2-E7E7D8F5548F}" type="presParOf" srcId="{8631C1AA-2671-4A06-8877-FA8CB336E9B1}" destId="{A9FDAAD8-B32A-45F0-9D9E-370B7B7E6B6C}" srcOrd="9" destOrd="0" presId="urn:microsoft.com/office/officeart/2005/8/layout/orgChart1"/>
    <dgm:cxn modelId="{8028FBF8-2474-4BB4-9B1C-72AA3BAB9F95}" type="presParOf" srcId="{A9FDAAD8-B32A-45F0-9D9E-370B7B7E6B6C}" destId="{030508E2-EA76-4C71-AB50-4181D6625474}" srcOrd="0" destOrd="0" presId="urn:microsoft.com/office/officeart/2005/8/layout/orgChart1"/>
    <dgm:cxn modelId="{CA2A7174-8EB0-4284-97F2-5F50E8AF4627}" type="presParOf" srcId="{030508E2-EA76-4C71-AB50-4181D6625474}" destId="{FB9BC246-BC6A-4C30-ABDA-F116077AB0A0}" srcOrd="0" destOrd="0" presId="urn:microsoft.com/office/officeart/2005/8/layout/orgChart1"/>
    <dgm:cxn modelId="{D9E6C423-A5A8-4586-AAC0-9F993E1FB73C}" type="presParOf" srcId="{030508E2-EA76-4C71-AB50-4181D6625474}" destId="{EA14D34A-090C-4B9D-AB63-2253017EA762}" srcOrd="1" destOrd="0" presId="urn:microsoft.com/office/officeart/2005/8/layout/orgChart1"/>
    <dgm:cxn modelId="{0594003A-4A28-4C1E-8807-139B78E2C066}" type="presParOf" srcId="{A9FDAAD8-B32A-45F0-9D9E-370B7B7E6B6C}" destId="{4397957E-3280-49E1-80F9-A39647895EA0}" srcOrd="1" destOrd="0" presId="urn:microsoft.com/office/officeart/2005/8/layout/orgChart1"/>
    <dgm:cxn modelId="{E9F5FD42-3F1E-4AC1-8FED-7CE8D82AD603}" type="presParOf" srcId="{A9FDAAD8-B32A-45F0-9D9E-370B7B7E6B6C}" destId="{4F317DF3-6AF0-40E9-B2CB-CAB2B6C0E3B9}" srcOrd="2" destOrd="0" presId="urn:microsoft.com/office/officeart/2005/8/layout/orgChart1"/>
    <dgm:cxn modelId="{091CC183-70E0-4C9F-BEF4-3DDA26466598}" type="presParOf" srcId="{8631C1AA-2671-4A06-8877-FA8CB336E9B1}" destId="{07C60022-E21D-4FA9-A0C5-9A2FDF4446D8}" srcOrd="10" destOrd="0" presId="urn:microsoft.com/office/officeart/2005/8/layout/orgChart1"/>
    <dgm:cxn modelId="{946105CE-2BBE-4CBB-97CB-01ED9F229B93}" type="presParOf" srcId="{8631C1AA-2671-4A06-8877-FA8CB336E9B1}" destId="{E85F633C-9158-4B31-B840-F6878F9A6F9B}" srcOrd="11" destOrd="0" presId="urn:microsoft.com/office/officeart/2005/8/layout/orgChart1"/>
    <dgm:cxn modelId="{70884B07-3519-4714-8E93-5886592D1B37}" type="presParOf" srcId="{E85F633C-9158-4B31-B840-F6878F9A6F9B}" destId="{ED87192F-CA44-4CA9-9D9E-21C72357F837}" srcOrd="0" destOrd="0" presId="urn:microsoft.com/office/officeart/2005/8/layout/orgChart1"/>
    <dgm:cxn modelId="{D5A096A1-3517-4B38-828E-4F2B4B029653}" type="presParOf" srcId="{ED87192F-CA44-4CA9-9D9E-21C72357F837}" destId="{6291C74B-5CF6-49F6-AFD0-422A9D427962}" srcOrd="0" destOrd="0" presId="urn:microsoft.com/office/officeart/2005/8/layout/orgChart1"/>
    <dgm:cxn modelId="{5FE9EDA8-72FE-4C17-B75F-86018D7F2078}" type="presParOf" srcId="{ED87192F-CA44-4CA9-9D9E-21C72357F837}" destId="{953CCAE9-4386-440D-9C16-31B0080271BD}" srcOrd="1" destOrd="0" presId="urn:microsoft.com/office/officeart/2005/8/layout/orgChart1"/>
    <dgm:cxn modelId="{3D9B7420-3B7A-4A2B-8B40-A24A53173B3D}" type="presParOf" srcId="{E85F633C-9158-4B31-B840-F6878F9A6F9B}" destId="{99D00573-BF34-40BB-A53D-6953E12E0FA3}" srcOrd="1" destOrd="0" presId="urn:microsoft.com/office/officeart/2005/8/layout/orgChart1"/>
    <dgm:cxn modelId="{2585C632-D6F3-4D58-8644-4EA9429B258A}" type="presParOf" srcId="{E85F633C-9158-4B31-B840-F6878F9A6F9B}" destId="{E26F36B5-18FC-4BD2-AF27-6DA869407469}" srcOrd="2" destOrd="0" presId="urn:microsoft.com/office/officeart/2005/8/layout/orgChart1"/>
    <dgm:cxn modelId="{33EA0C9E-BC85-4018-A766-C9D6759876F2}" type="presParOf" srcId="{8631C1AA-2671-4A06-8877-FA8CB336E9B1}" destId="{D057D00B-EA0F-4AB6-B331-1EC5D5D54C57}" srcOrd="12" destOrd="0" presId="urn:microsoft.com/office/officeart/2005/8/layout/orgChart1"/>
    <dgm:cxn modelId="{05006FA7-BD97-40C0-B6BA-3ED06BEC17DB}" type="presParOf" srcId="{8631C1AA-2671-4A06-8877-FA8CB336E9B1}" destId="{0173E6B5-5275-4638-A0EC-77A58C9CBCAF}" srcOrd="13" destOrd="0" presId="urn:microsoft.com/office/officeart/2005/8/layout/orgChart1"/>
    <dgm:cxn modelId="{F1753ECE-0268-4111-9AEA-FACBA4998FCB}" type="presParOf" srcId="{0173E6B5-5275-4638-A0EC-77A58C9CBCAF}" destId="{0CA9CA18-4A76-4AC8-8A6B-A1C008E1C14F}" srcOrd="0" destOrd="0" presId="urn:microsoft.com/office/officeart/2005/8/layout/orgChart1"/>
    <dgm:cxn modelId="{ACFABE3D-8074-44E0-8F6B-BE0AD6F09826}" type="presParOf" srcId="{0CA9CA18-4A76-4AC8-8A6B-A1C008E1C14F}" destId="{09916B1C-1956-4F1C-A65B-3EA932BB8B44}" srcOrd="0" destOrd="0" presId="urn:microsoft.com/office/officeart/2005/8/layout/orgChart1"/>
    <dgm:cxn modelId="{7BDC667A-D5EC-4A3F-95ED-DAC932819374}" type="presParOf" srcId="{0CA9CA18-4A76-4AC8-8A6B-A1C008E1C14F}" destId="{9AF590A0-C239-4977-A972-06C15EA66E14}" srcOrd="1" destOrd="0" presId="urn:microsoft.com/office/officeart/2005/8/layout/orgChart1"/>
    <dgm:cxn modelId="{40FA90A0-20B4-489C-8CB1-2BDDDFE93563}" type="presParOf" srcId="{0173E6B5-5275-4638-A0EC-77A58C9CBCAF}" destId="{CF4FD244-A8A5-460A-821E-7381FC489A2C}" srcOrd="1" destOrd="0" presId="urn:microsoft.com/office/officeart/2005/8/layout/orgChart1"/>
    <dgm:cxn modelId="{EC0F3A5D-76F4-45BF-90D8-950A27A7EA1E}" type="presParOf" srcId="{0173E6B5-5275-4638-A0EC-77A58C9CBCAF}" destId="{A7D59379-CE45-4D35-8D9A-641208DCA62A}" srcOrd="2" destOrd="0" presId="urn:microsoft.com/office/officeart/2005/8/layout/orgChart1"/>
    <dgm:cxn modelId="{0DB43A0D-211C-48C5-AB2F-DC08FA20CFA6}" type="presParOf" srcId="{9E9BC556-7CA7-4C3F-BACF-49211B601C08}" destId="{714BDCD3-D4EC-4718-AE23-91BF68DD6221}" srcOrd="2" destOrd="0" presId="urn:microsoft.com/office/officeart/2005/8/layout/orgChart1"/>
    <dgm:cxn modelId="{52CC4051-53CE-4E5F-AB4A-F5840FB7FA0A}" type="presParOf" srcId="{FC003C57-9A32-478C-A5EF-F003D890E3A8}" destId="{10A0051B-11B7-45C2-890F-79F075F032A2}" srcOrd="2" destOrd="0" presId="urn:microsoft.com/office/officeart/2005/8/layout/orgChart1"/>
    <dgm:cxn modelId="{8129B24D-2181-4099-B03D-7042C41C4662}" type="presParOf" srcId="{FC003C57-9A32-478C-A5EF-F003D890E3A8}" destId="{AE5DD263-5354-4307-8EF2-FEFFE108A9B8}" srcOrd="3" destOrd="0" presId="urn:microsoft.com/office/officeart/2005/8/layout/orgChart1"/>
    <dgm:cxn modelId="{6C855F83-A99E-49B8-8281-2BBC95B9D3A4}" type="presParOf" srcId="{AE5DD263-5354-4307-8EF2-FEFFE108A9B8}" destId="{B14CA8AA-FB71-42C4-AC1D-1623B2D086B6}" srcOrd="0" destOrd="0" presId="urn:microsoft.com/office/officeart/2005/8/layout/orgChart1"/>
    <dgm:cxn modelId="{6897BEFE-B8A0-4D9E-A9FC-22F6CA525059}" type="presParOf" srcId="{B14CA8AA-FB71-42C4-AC1D-1623B2D086B6}" destId="{6B7D6CF1-8A3E-4FC5-8AC0-67842EA16DB3}" srcOrd="0" destOrd="0" presId="urn:microsoft.com/office/officeart/2005/8/layout/orgChart1"/>
    <dgm:cxn modelId="{81A2AFB8-0A2C-4337-BD3F-EA617B756085}" type="presParOf" srcId="{B14CA8AA-FB71-42C4-AC1D-1623B2D086B6}" destId="{29A56FE9-94F3-4BA1-966D-B3825218129A}" srcOrd="1" destOrd="0" presId="urn:microsoft.com/office/officeart/2005/8/layout/orgChart1"/>
    <dgm:cxn modelId="{D3FB362A-B89A-4230-8B14-0DA05136AFBB}" type="presParOf" srcId="{AE5DD263-5354-4307-8EF2-FEFFE108A9B8}" destId="{13EAE548-08EA-4060-A1F6-396437126840}" srcOrd="1" destOrd="0" presId="urn:microsoft.com/office/officeart/2005/8/layout/orgChart1"/>
    <dgm:cxn modelId="{CF913020-7922-41A2-9A61-BE6D1EA0C071}" type="presParOf" srcId="{13EAE548-08EA-4060-A1F6-396437126840}" destId="{2511D1DC-5DC4-4F13-8AE1-F8B174DEC35B}" srcOrd="0" destOrd="0" presId="urn:microsoft.com/office/officeart/2005/8/layout/orgChart1"/>
    <dgm:cxn modelId="{7331D6DE-3944-4E5D-B6C2-8CB73EDCBC18}" type="presParOf" srcId="{13EAE548-08EA-4060-A1F6-396437126840}" destId="{9410F567-62A1-4519-8AC3-93EF5DE5C36E}" srcOrd="1" destOrd="0" presId="urn:microsoft.com/office/officeart/2005/8/layout/orgChart1"/>
    <dgm:cxn modelId="{456AB63A-485A-4890-B801-DD903DFE5B05}" type="presParOf" srcId="{9410F567-62A1-4519-8AC3-93EF5DE5C36E}" destId="{980B3258-9C93-4323-8ACB-30F7A6A6DE7B}" srcOrd="0" destOrd="0" presId="urn:microsoft.com/office/officeart/2005/8/layout/orgChart1"/>
    <dgm:cxn modelId="{00C54FE4-F0C7-4E78-9130-46A004C42512}" type="presParOf" srcId="{980B3258-9C93-4323-8ACB-30F7A6A6DE7B}" destId="{3A3A49C7-4BD8-4EFF-B31D-A61DB8D679CF}" srcOrd="0" destOrd="0" presId="urn:microsoft.com/office/officeart/2005/8/layout/orgChart1"/>
    <dgm:cxn modelId="{D279D410-E07E-4696-AFCC-F42C732E89E2}" type="presParOf" srcId="{980B3258-9C93-4323-8ACB-30F7A6A6DE7B}" destId="{CE649426-3B48-41CA-BE25-9813EE6C8B50}" srcOrd="1" destOrd="0" presId="urn:microsoft.com/office/officeart/2005/8/layout/orgChart1"/>
    <dgm:cxn modelId="{05AFE7EB-A190-410A-8FD1-D0770ADEA9D4}" type="presParOf" srcId="{9410F567-62A1-4519-8AC3-93EF5DE5C36E}" destId="{D1A197C8-E7B1-4934-BA66-663E84B9E98A}" srcOrd="1" destOrd="0" presId="urn:microsoft.com/office/officeart/2005/8/layout/orgChart1"/>
    <dgm:cxn modelId="{A78B6C8A-6D30-448E-83CE-38D18336ABB8}" type="presParOf" srcId="{9410F567-62A1-4519-8AC3-93EF5DE5C36E}" destId="{EE12F984-D1D1-49BF-9C20-E5C9F303BF64}" srcOrd="2" destOrd="0" presId="urn:microsoft.com/office/officeart/2005/8/layout/orgChart1"/>
    <dgm:cxn modelId="{5E9BC7FB-8DAF-433E-BA59-5D233A1F3E26}" type="presParOf" srcId="{13EAE548-08EA-4060-A1F6-396437126840}" destId="{82188D28-87BF-4CE6-A008-C320979472B8}" srcOrd="2" destOrd="0" presId="urn:microsoft.com/office/officeart/2005/8/layout/orgChart1"/>
    <dgm:cxn modelId="{F3AB575C-920B-4CE6-A24C-456424B80AC2}" type="presParOf" srcId="{13EAE548-08EA-4060-A1F6-396437126840}" destId="{86856673-209C-4F69-8CDE-FF91D747D986}" srcOrd="3" destOrd="0" presId="urn:microsoft.com/office/officeart/2005/8/layout/orgChart1"/>
    <dgm:cxn modelId="{667C0A59-81BA-4FA0-8CE1-A04C00E752DB}" type="presParOf" srcId="{86856673-209C-4F69-8CDE-FF91D747D986}" destId="{CB1A3FBE-834E-4F52-ACFF-58328AEB069E}" srcOrd="0" destOrd="0" presId="urn:microsoft.com/office/officeart/2005/8/layout/orgChart1"/>
    <dgm:cxn modelId="{08828F89-48BF-4043-A227-593681583F44}" type="presParOf" srcId="{CB1A3FBE-834E-4F52-ACFF-58328AEB069E}" destId="{5DCF507A-8812-48CE-BC0E-642D10B2B278}" srcOrd="0" destOrd="0" presId="urn:microsoft.com/office/officeart/2005/8/layout/orgChart1"/>
    <dgm:cxn modelId="{58964954-6626-4614-89A9-1AFDCFFE3C54}" type="presParOf" srcId="{CB1A3FBE-834E-4F52-ACFF-58328AEB069E}" destId="{3A5B1D0E-6C53-4D0C-8009-1EC1C8404823}" srcOrd="1" destOrd="0" presId="urn:microsoft.com/office/officeart/2005/8/layout/orgChart1"/>
    <dgm:cxn modelId="{CF0755DF-FFA0-4C14-9D38-979DC83C76BD}" type="presParOf" srcId="{86856673-209C-4F69-8CDE-FF91D747D986}" destId="{AB413FEF-59A2-4D32-B32E-11EA8522D8AF}" srcOrd="1" destOrd="0" presId="urn:microsoft.com/office/officeart/2005/8/layout/orgChart1"/>
    <dgm:cxn modelId="{5B74A0BE-1275-4BAE-B812-ED331C7624F5}" type="presParOf" srcId="{86856673-209C-4F69-8CDE-FF91D747D986}" destId="{BD534645-E4B6-4B80-AB03-63FA7AEBB602}" srcOrd="2" destOrd="0" presId="urn:microsoft.com/office/officeart/2005/8/layout/orgChart1"/>
    <dgm:cxn modelId="{14A5333B-0CFB-4D6C-B89A-E4B58B2F647C}" type="presParOf" srcId="{13EAE548-08EA-4060-A1F6-396437126840}" destId="{6AED37BE-C1DE-4112-9331-02E6D8FF9A16}" srcOrd="4" destOrd="0" presId="urn:microsoft.com/office/officeart/2005/8/layout/orgChart1"/>
    <dgm:cxn modelId="{A059C991-0161-4435-975B-D8811BE627EE}" type="presParOf" srcId="{13EAE548-08EA-4060-A1F6-396437126840}" destId="{373B3542-1177-47E5-B186-9BD2363793EC}" srcOrd="5" destOrd="0" presId="urn:microsoft.com/office/officeart/2005/8/layout/orgChart1"/>
    <dgm:cxn modelId="{6C3F3807-6555-49FE-A12D-14CC0CA7CD5F}" type="presParOf" srcId="{373B3542-1177-47E5-B186-9BD2363793EC}" destId="{4CA37E9E-BC86-491E-88E6-38981A8BB3DC}" srcOrd="0" destOrd="0" presId="urn:microsoft.com/office/officeart/2005/8/layout/orgChart1"/>
    <dgm:cxn modelId="{05317599-C06D-4D9D-B2AA-A1EC11DF7B24}" type="presParOf" srcId="{4CA37E9E-BC86-491E-88E6-38981A8BB3DC}" destId="{9F8AC85F-B00F-48D2-8832-2CE8C715489E}" srcOrd="0" destOrd="0" presId="urn:microsoft.com/office/officeart/2005/8/layout/orgChart1"/>
    <dgm:cxn modelId="{943F44EB-1143-4936-BCB2-59438C85A1BB}" type="presParOf" srcId="{4CA37E9E-BC86-491E-88E6-38981A8BB3DC}" destId="{3DBDF37A-7978-4A0E-A650-5F7396F74FBF}" srcOrd="1" destOrd="0" presId="urn:microsoft.com/office/officeart/2005/8/layout/orgChart1"/>
    <dgm:cxn modelId="{25053D35-F51E-47A4-9DA6-EC275203409A}" type="presParOf" srcId="{373B3542-1177-47E5-B186-9BD2363793EC}" destId="{6FB2B79D-AD2E-424E-8B32-460BA49C0CFB}" srcOrd="1" destOrd="0" presId="urn:microsoft.com/office/officeart/2005/8/layout/orgChart1"/>
    <dgm:cxn modelId="{30F81582-22D4-433D-B9FA-78C0798BD9B2}" type="presParOf" srcId="{373B3542-1177-47E5-B186-9BD2363793EC}" destId="{F8B7037E-A5D6-483C-813D-45C4076934B9}" srcOrd="2" destOrd="0" presId="urn:microsoft.com/office/officeart/2005/8/layout/orgChart1"/>
    <dgm:cxn modelId="{6AA2A210-47C9-43BF-B532-AB071BE4E7B3}" type="presParOf" srcId="{13EAE548-08EA-4060-A1F6-396437126840}" destId="{667BCC4E-8D32-4457-8530-4E8C67FB4E4C}" srcOrd="6" destOrd="0" presId="urn:microsoft.com/office/officeart/2005/8/layout/orgChart1"/>
    <dgm:cxn modelId="{EAE0E14C-8F29-43A9-9C5C-69BEAD929722}" type="presParOf" srcId="{13EAE548-08EA-4060-A1F6-396437126840}" destId="{1FE2AA22-F745-4D44-BD24-A867BB73839A}" srcOrd="7" destOrd="0" presId="urn:microsoft.com/office/officeart/2005/8/layout/orgChart1"/>
    <dgm:cxn modelId="{327455B3-3436-48BE-9C4A-B85A3D4BBE16}" type="presParOf" srcId="{1FE2AA22-F745-4D44-BD24-A867BB73839A}" destId="{460E8606-1FB4-4B5E-8BA3-CE9C4B849E45}" srcOrd="0" destOrd="0" presId="urn:microsoft.com/office/officeart/2005/8/layout/orgChart1"/>
    <dgm:cxn modelId="{6F646931-B3A4-401E-A967-3A5079431B94}" type="presParOf" srcId="{460E8606-1FB4-4B5E-8BA3-CE9C4B849E45}" destId="{996930BF-7622-43E4-B8A0-908B897ED55C}" srcOrd="0" destOrd="0" presId="urn:microsoft.com/office/officeart/2005/8/layout/orgChart1"/>
    <dgm:cxn modelId="{2DFD8940-619E-46BF-909C-63E719909A4B}" type="presParOf" srcId="{460E8606-1FB4-4B5E-8BA3-CE9C4B849E45}" destId="{B9D645B2-F349-4613-8A10-22B54E4330D2}" srcOrd="1" destOrd="0" presId="urn:microsoft.com/office/officeart/2005/8/layout/orgChart1"/>
    <dgm:cxn modelId="{168926B0-7F9E-4E1B-BBD5-E2DA4B99C413}" type="presParOf" srcId="{1FE2AA22-F745-4D44-BD24-A867BB73839A}" destId="{EA997EF0-24EA-4052-9332-851A069B9022}" srcOrd="1" destOrd="0" presId="urn:microsoft.com/office/officeart/2005/8/layout/orgChart1"/>
    <dgm:cxn modelId="{592B567F-01F5-4C52-B657-50D957855F99}" type="presParOf" srcId="{1FE2AA22-F745-4D44-BD24-A867BB73839A}" destId="{0FEF174A-10C0-4E63-8B6A-0209F7FA98C6}" srcOrd="2" destOrd="0" presId="urn:microsoft.com/office/officeart/2005/8/layout/orgChart1"/>
    <dgm:cxn modelId="{92F4CB61-8E5C-4B73-A153-3D4E34988A11}" type="presParOf" srcId="{13EAE548-08EA-4060-A1F6-396437126840}" destId="{8309B75D-801F-44DC-9690-F826C2AC2120}" srcOrd="8" destOrd="0" presId="urn:microsoft.com/office/officeart/2005/8/layout/orgChart1"/>
    <dgm:cxn modelId="{15C3F7B3-C9AC-4FA1-B6D1-66D6386E790B}" type="presParOf" srcId="{13EAE548-08EA-4060-A1F6-396437126840}" destId="{D9B0E79D-1A8D-408C-8FB4-FAA51FF427D7}" srcOrd="9" destOrd="0" presId="urn:microsoft.com/office/officeart/2005/8/layout/orgChart1"/>
    <dgm:cxn modelId="{08D76B3A-3886-44EB-A770-81E5FE07949B}" type="presParOf" srcId="{D9B0E79D-1A8D-408C-8FB4-FAA51FF427D7}" destId="{37C54CED-3DE3-402C-BC2C-AC5F75F6DA0D}" srcOrd="0" destOrd="0" presId="urn:microsoft.com/office/officeart/2005/8/layout/orgChart1"/>
    <dgm:cxn modelId="{EB1236BF-3316-488F-AB54-D4CCA8A55310}" type="presParOf" srcId="{37C54CED-3DE3-402C-BC2C-AC5F75F6DA0D}" destId="{D72C52D5-0659-4822-817B-C935671A799C}" srcOrd="0" destOrd="0" presId="urn:microsoft.com/office/officeart/2005/8/layout/orgChart1"/>
    <dgm:cxn modelId="{04DACB92-AF65-4802-A51E-EDA471154EA4}" type="presParOf" srcId="{37C54CED-3DE3-402C-BC2C-AC5F75F6DA0D}" destId="{125EC042-9F8C-4C7B-A781-45BE7FBB38F5}" srcOrd="1" destOrd="0" presId="urn:microsoft.com/office/officeart/2005/8/layout/orgChart1"/>
    <dgm:cxn modelId="{42CE7BAB-4A98-4EE6-BB01-2CAF5077124C}" type="presParOf" srcId="{D9B0E79D-1A8D-408C-8FB4-FAA51FF427D7}" destId="{E0F5293D-B4F9-420F-93DE-015643E8D3B4}" srcOrd="1" destOrd="0" presId="urn:microsoft.com/office/officeart/2005/8/layout/orgChart1"/>
    <dgm:cxn modelId="{8B2D000D-FAD6-4879-B450-475D757329D9}" type="presParOf" srcId="{D9B0E79D-1A8D-408C-8FB4-FAA51FF427D7}" destId="{342CB162-2194-47DD-BF0E-6948EFF3604C}" srcOrd="2" destOrd="0" presId="urn:microsoft.com/office/officeart/2005/8/layout/orgChart1"/>
    <dgm:cxn modelId="{19C5CE6C-0B91-411A-ADB8-7D19FD5F5EF8}" type="presParOf" srcId="{AE5DD263-5354-4307-8EF2-FEFFE108A9B8}" destId="{A19A45C1-A204-4BCE-B3CD-755310805691}" srcOrd="2" destOrd="0" presId="urn:microsoft.com/office/officeart/2005/8/layout/orgChart1"/>
    <dgm:cxn modelId="{28B3C41C-80A9-4B61-8066-D31C2AF54FC5}" type="presParOf" srcId="{FC003C57-9A32-478C-A5EF-F003D890E3A8}" destId="{11E4A199-C9C5-4421-941D-55C818132E14}" srcOrd="4" destOrd="0" presId="urn:microsoft.com/office/officeart/2005/8/layout/orgChart1"/>
    <dgm:cxn modelId="{C8B8CD78-6B6C-4AE1-8C0F-CC43446B5514}" type="presParOf" srcId="{FC003C57-9A32-478C-A5EF-F003D890E3A8}" destId="{34BC8411-1FF4-43A2-9629-BD0D1EDF094A}" srcOrd="5" destOrd="0" presId="urn:microsoft.com/office/officeart/2005/8/layout/orgChart1"/>
    <dgm:cxn modelId="{72837CF7-CD8F-467F-AF91-A0260B34F58D}" type="presParOf" srcId="{34BC8411-1FF4-43A2-9629-BD0D1EDF094A}" destId="{AF3D4DF4-CB1F-48C2-8C89-A672381CF1F5}" srcOrd="0" destOrd="0" presId="urn:microsoft.com/office/officeart/2005/8/layout/orgChart1"/>
    <dgm:cxn modelId="{7AA0DF72-C0FB-4607-A9E5-45D3DB42561C}" type="presParOf" srcId="{AF3D4DF4-CB1F-48C2-8C89-A672381CF1F5}" destId="{806DA65B-E59A-45CD-9A21-0911D4BC8CA4}" srcOrd="0" destOrd="0" presId="urn:microsoft.com/office/officeart/2005/8/layout/orgChart1"/>
    <dgm:cxn modelId="{68C8EA9D-1F5C-433B-AB1F-230212F53F66}" type="presParOf" srcId="{AF3D4DF4-CB1F-48C2-8C89-A672381CF1F5}" destId="{ED97BECC-472F-4015-981A-99D15D6C293F}" srcOrd="1" destOrd="0" presId="urn:microsoft.com/office/officeart/2005/8/layout/orgChart1"/>
    <dgm:cxn modelId="{FA6DA895-F670-4AF2-9654-6ECAB86E4E91}" type="presParOf" srcId="{34BC8411-1FF4-43A2-9629-BD0D1EDF094A}" destId="{C6FB8741-FC57-4C52-83A9-E6F3B25AFBB1}" srcOrd="1" destOrd="0" presId="urn:microsoft.com/office/officeart/2005/8/layout/orgChart1"/>
    <dgm:cxn modelId="{312BC2E9-6477-4F09-9FC8-7C3BABF8A3F3}" type="presParOf" srcId="{C6FB8741-FC57-4C52-83A9-E6F3B25AFBB1}" destId="{C1681A1A-C3EE-4194-9E74-2F18F323C0B3}" srcOrd="0" destOrd="0" presId="urn:microsoft.com/office/officeart/2005/8/layout/orgChart1"/>
    <dgm:cxn modelId="{AE2C2487-380C-403D-AEBC-ACC5B336ABBC}" type="presParOf" srcId="{C6FB8741-FC57-4C52-83A9-E6F3B25AFBB1}" destId="{F8BC358E-DF1E-482B-B236-A9259C380D00}" srcOrd="1" destOrd="0" presId="urn:microsoft.com/office/officeart/2005/8/layout/orgChart1"/>
    <dgm:cxn modelId="{6D500155-844B-479B-AFE6-139FE0E67B5F}" type="presParOf" srcId="{F8BC358E-DF1E-482B-B236-A9259C380D00}" destId="{04A7AA5A-D8F8-4717-AA84-F5706146BB8A}" srcOrd="0" destOrd="0" presId="urn:microsoft.com/office/officeart/2005/8/layout/orgChart1"/>
    <dgm:cxn modelId="{9BBD150C-1852-4FD5-A928-D15351630327}" type="presParOf" srcId="{04A7AA5A-D8F8-4717-AA84-F5706146BB8A}" destId="{BBAF3699-49E6-4AA1-A18D-2361DED47351}" srcOrd="0" destOrd="0" presId="urn:microsoft.com/office/officeart/2005/8/layout/orgChart1"/>
    <dgm:cxn modelId="{92C74065-A026-4717-A461-C4DD62D1935C}" type="presParOf" srcId="{04A7AA5A-D8F8-4717-AA84-F5706146BB8A}" destId="{5CD24016-306A-455D-85DE-E434F9BD2CB3}" srcOrd="1" destOrd="0" presId="urn:microsoft.com/office/officeart/2005/8/layout/orgChart1"/>
    <dgm:cxn modelId="{2BADD212-CA5E-4A40-BB50-2C40BE6BB75F}" type="presParOf" srcId="{F8BC358E-DF1E-482B-B236-A9259C380D00}" destId="{0CDC2560-C5CC-49CF-9933-F7ECF9DEA0E2}" srcOrd="1" destOrd="0" presId="urn:microsoft.com/office/officeart/2005/8/layout/orgChart1"/>
    <dgm:cxn modelId="{8DE220BB-ED4F-4F39-BF80-AD676FDC469B}" type="presParOf" srcId="{F8BC358E-DF1E-482B-B236-A9259C380D00}" destId="{FA40B3E4-E689-42E0-BABC-46E4C15E4325}" srcOrd="2" destOrd="0" presId="urn:microsoft.com/office/officeart/2005/8/layout/orgChart1"/>
    <dgm:cxn modelId="{8A485EB8-0EBC-4A79-AC2D-5101CDA332E8}" type="presParOf" srcId="{C6FB8741-FC57-4C52-83A9-E6F3B25AFBB1}" destId="{AAB1FF61-5931-4D4D-9365-696FFDF00C27}" srcOrd="2" destOrd="0" presId="urn:microsoft.com/office/officeart/2005/8/layout/orgChart1"/>
    <dgm:cxn modelId="{6493FDAE-DBBE-496E-80C6-8A77F56F0563}" type="presParOf" srcId="{C6FB8741-FC57-4C52-83A9-E6F3B25AFBB1}" destId="{EA4FA7A6-EA0C-4A73-B62B-F7ACFC53C8D1}" srcOrd="3" destOrd="0" presId="urn:microsoft.com/office/officeart/2005/8/layout/orgChart1"/>
    <dgm:cxn modelId="{63B01FF4-638D-468D-AA66-A8E26156A2EB}" type="presParOf" srcId="{EA4FA7A6-EA0C-4A73-B62B-F7ACFC53C8D1}" destId="{C36A4F4C-2BC9-47F5-95A2-62604E88B667}" srcOrd="0" destOrd="0" presId="urn:microsoft.com/office/officeart/2005/8/layout/orgChart1"/>
    <dgm:cxn modelId="{FD4D89AB-5DCF-47B0-B728-494CED4DDD16}" type="presParOf" srcId="{C36A4F4C-2BC9-47F5-95A2-62604E88B667}" destId="{884EFF4C-4808-4954-8B90-1A7C79B8CBA5}" srcOrd="0" destOrd="0" presId="urn:microsoft.com/office/officeart/2005/8/layout/orgChart1"/>
    <dgm:cxn modelId="{19F7823E-A7AE-48B2-85A9-066AB8E0B44F}" type="presParOf" srcId="{C36A4F4C-2BC9-47F5-95A2-62604E88B667}" destId="{467A1484-6AEC-457A-B5F3-A62491CD7BC3}" srcOrd="1" destOrd="0" presId="urn:microsoft.com/office/officeart/2005/8/layout/orgChart1"/>
    <dgm:cxn modelId="{FD3839AA-DAE3-4C70-A41D-8A305CF4251D}" type="presParOf" srcId="{EA4FA7A6-EA0C-4A73-B62B-F7ACFC53C8D1}" destId="{807DBC84-4503-434C-ADC3-E4C6DD225097}" srcOrd="1" destOrd="0" presId="urn:microsoft.com/office/officeart/2005/8/layout/orgChart1"/>
    <dgm:cxn modelId="{51888B69-D755-4941-9A89-321E82E7A545}" type="presParOf" srcId="{EA4FA7A6-EA0C-4A73-B62B-F7ACFC53C8D1}" destId="{82B810BD-67FF-42BA-AD14-52D42F4B6BFE}" srcOrd="2" destOrd="0" presId="urn:microsoft.com/office/officeart/2005/8/layout/orgChart1"/>
    <dgm:cxn modelId="{8422AC46-A314-4F80-A0FE-1CE29094C14D}" type="presParOf" srcId="{C6FB8741-FC57-4C52-83A9-E6F3B25AFBB1}" destId="{603F08F4-DDED-4D80-AF0E-EADF22D3E226}" srcOrd="4" destOrd="0" presId="urn:microsoft.com/office/officeart/2005/8/layout/orgChart1"/>
    <dgm:cxn modelId="{B0908D61-4BA4-4E62-848C-36E40214656D}" type="presParOf" srcId="{C6FB8741-FC57-4C52-83A9-E6F3B25AFBB1}" destId="{E8CF1F0F-B252-4161-A8F3-D2DADBAAEA02}" srcOrd="5" destOrd="0" presId="urn:microsoft.com/office/officeart/2005/8/layout/orgChart1"/>
    <dgm:cxn modelId="{FFFA1633-2587-4639-B829-F2E692C04161}" type="presParOf" srcId="{E8CF1F0F-B252-4161-A8F3-D2DADBAAEA02}" destId="{C0452D09-8E22-4CFD-8EFB-A9F4BCDF45E4}" srcOrd="0" destOrd="0" presId="urn:microsoft.com/office/officeart/2005/8/layout/orgChart1"/>
    <dgm:cxn modelId="{6092EA33-A56B-4170-BC6D-3C3C373C8D82}" type="presParOf" srcId="{C0452D09-8E22-4CFD-8EFB-A9F4BCDF45E4}" destId="{23334E93-8EC8-44A1-A202-E73374FDA9E4}" srcOrd="0" destOrd="0" presId="urn:microsoft.com/office/officeart/2005/8/layout/orgChart1"/>
    <dgm:cxn modelId="{8D56E766-F2A3-4730-9FFF-9A9196E03540}" type="presParOf" srcId="{C0452D09-8E22-4CFD-8EFB-A9F4BCDF45E4}" destId="{BF823770-A617-4260-BD93-1597CC87EAB5}" srcOrd="1" destOrd="0" presId="urn:microsoft.com/office/officeart/2005/8/layout/orgChart1"/>
    <dgm:cxn modelId="{049C5934-D448-40B9-B7CC-A6C13BA44EF4}" type="presParOf" srcId="{E8CF1F0F-B252-4161-A8F3-D2DADBAAEA02}" destId="{D303F304-B8C4-44D2-A6BD-96FDCE0A47EB}" srcOrd="1" destOrd="0" presId="urn:microsoft.com/office/officeart/2005/8/layout/orgChart1"/>
    <dgm:cxn modelId="{D596CAFC-ABDF-4E09-B772-CCD9E7D0960E}" type="presParOf" srcId="{E8CF1F0F-B252-4161-A8F3-D2DADBAAEA02}" destId="{A5E67DE3-B343-460C-8785-F6BF192944FC}" srcOrd="2" destOrd="0" presId="urn:microsoft.com/office/officeart/2005/8/layout/orgChart1"/>
    <dgm:cxn modelId="{FB12DD7B-E76D-491D-AFED-0B4D818ADC62}" type="presParOf" srcId="{34BC8411-1FF4-43A2-9629-BD0D1EDF094A}" destId="{E077D6FB-418D-4B52-9C12-4D156F00B2DA}" srcOrd="2" destOrd="0" presId="urn:microsoft.com/office/officeart/2005/8/layout/orgChart1"/>
    <dgm:cxn modelId="{9E721CA8-3663-4E68-8A40-9B501023BEB0}" type="presParOf" srcId="{FC003C57-9A32-478C-A5EF-F003D890E3A8}" destId="{3315BC29-33FA-488A-998F-BC4D53B16D98}" srcOrd="6" destOrd="0" presId="urn:microsoft.com/office/officeart/2005/8/layout/orgChart1"/>
    <dgm:cxn modelId="{5AAD8E26-FB5A-4D17-8904-6E6925CC4F80}" type="presParOf" srcId="{FC003C57-9A32-478C-A5EF-F003D890E3A8}" destId="{7D1D2BF3-5298-4C50-8E6D-F54A686B5571}" srcOrd="7" destOrd="0" presId="urn:microsoft.com/office/officeart/2005/8/layout/orgChart1"/>
    <dgm:cxn modelId="{552F7430-3A7F-42FD-9560-68075023B7C3}" type="presParOf" srcId="{7D1D2BF3-5298-4C50-8E6D-F54A686B5571}" destId="{A57F21A8-EBBF-47CB-9770-384833C91698}" srcOrd="0" destOrd="0" presId="urn:microsoft.com/office/officeart/2005/8/layout/orgChart1"/>
    <dgm:cxn modelId="{2D6D8CE9-AE2A-41B6-938D-A627503FCE31}" type="presParOf" srcId="{A57F21A8-EBBF-47CB-9770-384833C91698}" destId="{4D3E3E5B-1CED-4E59-ACD1-64439292FF18}" srcOrd="0" destOrd="0" presId="urn:microsoft.com/office/officeart/2005/8/layout/orgChart1"/>
    <dgm:cxn modelId="{774AC224-78AE-4955-91BE-D0FA54AE09FA}" type="presParOf" srcId="{A57F21A8-EBBF-47CB-9770-384833C91698}" destId="{11FADECD-3B7F-4FC9-80AD-C20E05D03699}" srcOrd="1" destOrd="0" presId="urn:microsoft.com/office/officeart/2005/8/layout/orgChart1"/>
    <dgm:cxn modelId="{5BCF7A9A-E68C-4660-9DF8-A3C0A095676A}" type="presParOf" srcId="{7D1D2BF3-5298-4C50-8E6D-F54A686B5571}" destId="{FA080483-4BF8-4990-A125-D5B2913AC44F}" srcOrd="1" destOrd="0" presId="urn:microsoft.com/office/officeart/2005/8/layout/orgChart1"/>
    <dgm:cxn modelId="{FE9DAEF5-AB40-46FD-88D4-60DAC772ADFA}" type="presParOf" srcId="{FA080483-4BF8-4990-A125-D5B2913AC44F}" destId="{8F6E83A8-74B7-4635-98A9-34117E49D71A}" srcOrd="0" destOrd="0" presId="urn:microsoft.com/office/officeart/2005/8/layout/orgChart1"/>
    <dgm:cxn modelId="{53913F78-D097-4509-8BA5-DD3C5ED03035}" type="presParOf" srcId="{FA080483-4BF8-4990-A125-D5B2913AC44F}" destId="{BDE6182A-B45F-4DD6-AFD6-8A8C38DF0769}" srcOrd="1" destOrd="0" presId="urn:microsoft.com/office/officeart/2005/8/layout/orgChart1"/>
    <dgm:cxn modelId="{DD3865B6-328C-461D-B458-0BDD0D58926C}" type="presParOf" srcId="{BDE6182A-B45F-4DD6-AFD6-8A8C38DF0769}" destId="{9157146A-D48A-4421-B5B5-F375F3B209A0}" srcOrd="0" destOrd="0" presId="urn:microsoft.com/office/officeart/2005/8/layout/orgChart1"/>
    <dgm:cxn modelId="{9D250F69-68D4-4F71-BC0A-F67F69AB08CD}" type="presParOf" srcId="{9157146A-D48A-4421-B5B5-F375F3B209A0}" destId="{FF59D3EA-C0AA-4A0B-958A-46E4AFBA3FA3}" srcOrd="0" destOrd="0" presId="urn:microsoft.com/office/officeart/2005/8/layout/orgChart1"/>
    <dgm:cxn modelId="{6037C24A-5BA9-4B8B-819E-DF5F7E32BBFA}" type="presParOf" srcId="{9157146A-D48A-4421-B5B5-F375F3B209A0}" destId="{B0266847-8A6E-4387-AEF1-ECF27A5391A6}" srcOrd="1" destOrd="0" presId="urn:microsoft.com/office/officeart/2005/8/layout/orgChart1"/>
    <dgm:cxn modelId="{51003009-34FE-406D-92BA-3E3FF82A62FE}" type="presParOf" srcId="{BDE6182A-B45F-4DD6-AFD6-8A8C38DF0769}" destId="{AF25604F-1A32-4C49-B5EE-08B26AB70BA3}" srcOrd="1" destOrd="0" presId="urn:microsoft.com/office/officeart/2005/8/layout/orgChart1"/>
    <dgm:cxn modelId="{23C0667F-64BC-4683-A325-9C841AA71796}" type="presParOf" srcId="{BDE6182A-B45F-4DD6-AFD6-8A8C38DF0769}" destId="{A62385B5-D2FA-4E91-AC66-0D4360680F9F}" srcOrd="2" destOrd="0" presId="urn:microsoft.com/office/officeart/2005/8/layout/orgChart1"/>
    <dgm:cxn modelId="{16DBFF20-414D-4089-A6C7-CEE0A37C56B6}" type="presParOf" srcId="{FA080483-4BF8-4990-A125-D5B2913AC44F}" destId="{8DCF48E0-8F11-48E1-8789-9459E7186C39}" srcOrd="2" destOrd="0" presId="urn:microsoft.com/office/officeart/2005/8/layout/orgChart1"/>
    <dgm:cxn modelId="{7AF759FF-18B9-4975-A6DE-C7844B9A7DD5}" type="presParOf" srcId="{FA080483-4BF8-4990-A125-D5B2913AC44F}" destId="{9D78198E-3F6D-485E-A4DD-7975626CE506}" srcOrd="3" destOrd="0" presId="urn:microsoft.com/office/officeart/2005/8/layout/orgChart1"/>
    <dgm:cxn modelId="{EC2D6AB2-EA0A-4B0C-A0C5-7C62734A54F0}" type="presParOf" srcId="{9D78198E-3F6D-485E-A4DD-7975626CE506}" destId="{5AEECCD4-3EE3-4C7B-A782-BA8FDA7329D1}" srcOrd="0" destOrd="0" presId="urn:microsoft.com/office/officeart/2005/8/layout/orgChart1"/>
    <dgm:cxn modelId="{E60DE457-E167-4356-80C7-A2B2918F2BF5}" type="presParOf" srcId="{5AEECCD4-3EE3-4C7B-A782-BA8FDA7329D1}" destId="{F352CF87-6A4D-4A21-AFCB-1F3E769FF32F}" srcOrd="0" destOrd="0" presId="urn:microsoft.com/office/officeart/2005/8/layout/orgChart1"/>
    <dgm:cxn modelId="{A4ECED71-C5A5-4852-90B1-69946AF2BC46}" type="presParOf" srcId="{5AEECCD4-3EE3-4C7B-A782-BA8FDA7329D1}" destId="{ACB7A486-83F2-4FFE-804F-DE6CA60DFD02}" srcOrd="1" destOrd="0" presId="urn:microsoft.com/office/officeart/2005/8/layout/orgChart1"/>
    <dgm:cxn modelId="{5659D3FB-C779-459A-BC02-DB9E69453763}" type="presParOf" srcId="{9D78198E-3F6D-485E-A4DD-7975626CE506}" destId="{B2DE4FFB-F6E0-4230-BB8E-82A34AE8B6DA}" srcOrd="1" destOrd="0" presId="urn:microsoft.com/office/officeart/2005/8/layout/orgChart1"/>
    <dgm:cxn modelId="{EE4FE917-DDB4-47DA-BF6B-4054FAF75037}" type="presParOf" srcId="{9D78198E-3F6D-485E-A4DD-7975626CE506}" destId="{8EEEDE0A-1814-4BBB-BF49-73EB1E738494}" srcOrd="2" destOrd="0" presId="urn:microsoft.com/office/officeart/2005/8/layout/orgChart1"/>
    <dgm:cxn modelId="{EBAA4A2A-8AC8-44A9-82D9-9B07115FFCC7}" type="presParOf" srcId="{FA080483-4BF8-4990-A125-D5B2913AC44F}" destId="{933B511D-7AA3-49CE-814C-EA0FDC39C2D5}" srcOrd="4" destOrd="0" presId="urn:microsoft.com/office/officeart/2005/8/layout/orgChart1"/>
    <dgm:cxn modelId="{F3D9A591-16B4-4BAC-85D0-8D257F55A67E}" type="presParOf" srcId="{FA080483-4BF8-4990-A125-D5B2913AC44F}" destId="{FBA0CE66-2E0E-4009-A070-9C14326AA137}" srcOrd="5" destOrd="0" presId="urn:microsoft.com/office/officeart/2005/8/layout/orgChart1"/>
    <dgm:cxn modelId="{8DD3BBE9-117D-4B09-A82C-BBD115F92D97}" type="presParOf" srcId="{FBA0CE66-2E0E-4009-A070-9C14326AA137}" destId="{7D8DCFFE-2354-4CD7-868C-1CC5AA5E36C9}" srcOrd="0" destOrd="0" presId="urn:microsoft.com/office/officeart/2005/8/layout/orgChart1"/>
    <dgm:cxn modelId="{2101EE98-180B-4004-BBC6-248B9DED8CF9}" type="presParOf" srcId="{7D8DCFFE-2354-4CD7-868C-1CC5AA5E36C9}" destId="{8939FED1-1102-44E5-B756-4A8E85BAA9B8}" srcOrd="0" destOrd="0" presId="urn:microsoft.com/office/officeart/2005/8/layout/orgChart1"/>
    <dgm:cxn modelId="{922AED2D-75F9-49FB-B4AB-63B0E7D4295F}" type="presParOf" srcId="{7D8DCFFE-2354-4CD7-868C-1CC5AA5E36C9}" destId="{11ED42DE-5D47-4AE4-8CC5-D8D72C9A7492}" srcOrd="1" destOrd="0" presId="urn:microsoft.com/office/officeart/2005/8/layout/orgChart1"/>
    <dgm:cxn modelId="{9E27EACE-ED44-4286-8130-FF415D9BE67D}" type="presParOf" srcId="{FBA0CE66-2E0E-4009-A070-9C14326AA137}" destId="{01343D3D-BB98-4F86-BAFA-57E37F0DD0BA}" srcOrd="1" destOrd="0" presId="urn:microsoft.com/office/officeart/2005/8/layout/orgChart1"/>
    <dgm:cxn modelId="{57E5B1F0-8DD4-435B-A47B-C4FA7F8D25BE}" type="presParOf" srcId="{FBA0CE66-2E0E-4009-A070-9C14326AA137}" destId="{DEDA7E94-36ED-4A79-866D-5F1CF6BA7813}" srcOrd="2" destOrd="0" presId="urn:microsoft.com/office/officeart/2005/8/layout/orgChart1"/>
    <dgm:cxn modelId="{1AB6D97B-3348-4022-8E1F-46ACACA595D9}" type="presParOf" srcId="{FA080483-4BF8-4990-A125-D5B2913AC44F}" destId="{70F4E2C9-2B12-4153-BA20-3410995E966E}" srcOrd="6" destOrd="0" presId="urn:microsoft.com/office/officeart/2005/8/layout/orgChart1"/>
    <dgm:cxn modelId="{A577D819-7FDE-46BE-8902-B5468E9F7BB5}" type="presParOf" srcId="{FA080483-4BF8-4990-A125-D5B2913AC44F}" destId="{AD341E43-E4D6-418B-A527-DA14BC0708B8}" srcOrd="7" destOrd="0" presId="urn:microsoft.com/office/officeart/2005/8/layout/orgChart1"/>
    <dgm:cxn modelId="{F39DD423-A796-409D-9EC8-58829DD829FE}" type="presParOf" srcId="{AD341E43-E4D6-418B-A527-DA14BC0708B8}" destId="{EB5B04F1-35D7-457C-B38E-90E2D8F89ED0}" srcOrd="0" destOrd="0" presId="urn:microsoft.com/office/officeart/2005/8/layout/orgChart1"/>
    <dgm:cxn modelId="{D1AF5C8A-0CA9-4AEC-934E-F684C8A114BC}" type="presParOf" srcId="{EB5B04F1-35D7-457C-B38E-90E2D8F89ED0}" destId="{B325AC4B-69E1-447E-88EE-D5CADDDE6601}" srcOrd="0" destOrd="0" presId="urn:microsoft.com/office/officeart/2005/8/layout/orgChart1"/>
    <dgm:cxn modelId="{A4C4BBCF-614B-4789-AD84-BFDDADD5FA16}" type="presParOf" srcId="{EB5B04F1-35D7-457C-B38E-90E2D8F89ED0}" destId="{C808130A-1E79-4F6F-BFF1-0DA2FF6AABE6}" srcOrd="1" destOrd="0" presId="urn:microsoft.com/office/officeart/2005/8/layout/orgChart1"/>
    <dgm:cxn modelId="{22C13B3E-FF8F-4CF8-BF1D-B16C1F437565}" type="presParOf" srcId="{AD341E43-E4D6-418B-A527-DA14BC0708B8}" destId="{A117684C-8852-47D1-8BEA-15A5FCA4D3ED}" srcOrd="1" destOrd="0" presId="urn:microsoft.com/office/officeart/2005/8/layout/orgChart1"/>
    <dgm:cxn modelId="{7ABB23DD-967B-47FF-8917-A33CCF19090A}" type="presParOf" srcId="{AD341E43-E4D6-418B-A527-DA14BC0708B8}" destId="{2FE3EFF4-6738-47E9-A75D-BE39807F4CEE}" srcOrd="2" destOrd="0" presId="urn:microsoft.com/office/officeart/2005/8/layout/orgChart1"/>
    <dgm:cxn modelId="{3DBC65C0-7076-4C39-8B29-0F0B56FD70A2}" type="presParOf" srcId="{FA080483-4BF8-4990-A125-D5B2913AC44F}" destId="{1794C4DC-3775-44A9-A27A-655EB9E27113}" srcOrd="8" destOrd="0" presId="urn:microsoft.com/office/officeart/2005/8/layout/orgChart1"/>
    <dgm:cxn modelId="{EE291FDC-DE23-471A-BAF0-4BBBDEE0683C}" type="presParOf" srcId="{FA080483-4BF8-4990-A125-D5B2913AC44F}" destId="{55BA74FA-0CE2-4062-A9B6-D738B35AE3C8}" srcOrd="9" destOrd="0" presId="urn:microsoft.com/office/officeart/2005/8/layout/orgChart1"/>
    <dgm:cxn modelId="{101D92B0-193A-4151-B5F5-87054628DBA8}" type="presParOf" srcId="{55BA74FA-0CE2-4062-A9B6-D738B35AE3C8}" destId="{AE0C52DB-043E-4732-9A0A-682AC95E95AC}" srcOrd="0" destOrd="0" presId="urn:microsoft.com/office/officeart/2005/8/layout/orgChart1"/>
    <dgm:cxn modelId="{5EBFED3F-60EF-4401-98E5-45ED1FF3B477}" type="presParOf" srcId="{AE0C52DB-043E-4732-9A0A-682AC95E95AC}" destId="{4875450B-ACB2-4D44-8816-E0DA028926A8}" srcOrd="0" destOrd="0" presId="urn:microsoft.com/office/officeart/2005/8/layout/orgChart1"/>
    <dgm:cxn modelId="{77B9D187-E2A5-4542-A5B2-780D0957F8AE}" type="presParOf" srcId="{AE0C52DB-043E-4732-9A0A-682AC95E95AC}" destId="{684D26C0-E59E-40AE-BBE8-4EFED2FF71E8}" srcOrd="1" destOrd="0" presId="urn:microsoft.com/office/officeart/2005/8/layout/orgChart1"/>
    <dgm:cxn modelId="{F4D7A58C-A0CB-4FCE-A13A-FB53EBB9E459}" type="presParOf" srcId="{55BA74FA-0CE2-4062-A9B6-D738B35AE3C8}" destId="{B97C4A38-DA65-435D-B263-23DBE3C0CC5A}" srcOrd="1" destOrd="0" presId="urn:microsoft.com/office/officeart/2005/8/layout/orgChart1"/>
    <dgm:cxn modelId="{3741AB78-992C-4E5F-A8FC-E3AB9859253A}" type="presParOf" srcId="{55BA74FA-0CE2-4062-A9B6-D738B35AE3C8}" destId="{88E2295E-B913-422A-B786-6B5251411ABF}" srcOrd="2" destOrd="0" presId="urn:microsoft.com/office/officeart/2005/8/layout/orgChart1"/>
    <dgm:cxn modelId="{F4260F57-00D4-4BC3-B966-7FCD7F982D4B}" type="presParOf" srcId="{7D1D2BF3-5298-4C50-8E6D-F54A686B5571}" destId="{2933B8E9-8126-4B5D-B14E-0E0254C8942E}" srcOrd="2" destOrd="0" presId="urn:microsoft.com/office/officeart/2005/8/layout/orgChart1"/>
    <dgm:cxn modelId="{665CFB37-1ECD-4134-971F-D6E6F0474FA3}" type="presParOf" srcId="{FC003C57-9A32-478C-A5EF-F003D890E3A8}" destId="{783166C8-F734-4120-A685-78B05B746DD8}" srcOrd="8" destOrd="0" presId="urn:microsoft.com/office/officeart/2005/8/layout/orgChart1"/>
    <dgm:cxn modelId="{F92447F6-7768-463B-B2D3-15D925EF821E}" type="presParOf" srcId="{FC003C57-9A32-478C-A5EF-F003D890E3A8}" destId="{B4E09F4D-3F86-482E-AA8D-9D7E46946A70}" srcOrd="9" destOrd="0" presId="urn:microsoft.com/office/officeart/2005/8/layout/orgChart1"/>
    <dgm:cxn modelId="{DEDF1C5F-68F4-436A-A51E-91794566763D}" type="presParOf" srcId="{B4E09F4D-3F86-482E-AA8D-9D7E46946A70}" destId="{4D331F35-BAF1-4071-88FA-3C9ED5F53991}" srcOrd="0" destOrd="0" presId="urn:microsoft.com/office/officeart/2005/8/layout/orgChart1"/>
    <dgm:cxn modelId="{EC098E6F-93BD-4C96-B135-5B080FDA7F0A}" type="presParOf" srcId="{4D331F35-BAF1-4071-88FA-3C9ED5F53991}" destId="{C3CF5778-67B3-4D01-AC4D-D1B0320812CD}" srcOrd="0" destOrd="0" presId="urn:microsoft.com/office/officeart/2005/8/layout/orgChart1"/>
    <dgm:cxn modelId="{C0BB88D7-3067-4126-8BED-55D7D3F47EEF}" type="presParOf" srcId="{4D331F35-BAF1-4071-88FA-3C9ED5F53991}" destId="{BB11F76C-3870-4EAA-B076-B279B444449C}" srcOrd="1" destOrd="0" presId="urn:microsoft.com/office/officeart/2005/8/layout/orgChart1"/>
    <dgm:cxn modelId="{7E88BDB5-87FF-471B-AC6D-B12BC545E4D9}" type="presParOf" srcId="{B4E09F4D-3F86-482E-AA8D-9D7E46946A70}" destId="{01DBFD58-4623-486D-8A19-6CF47C53BD98}" srcOrd="1" destOrd="0" presId="urn:microsoft.com/office/officeart/2005/8/layout/orgChart1"/>
    <dgm:cxn modelId="{E35515E2-C4A5-4C32-A51E-EED0C5D6A55C}" type="presParOf" srcId="{01DBFD58-4623-486D-8A19-6CF47C53BD98}" destId="{86B3EC90-AF8B-4B6A-97FA-95FF4B2D31EC}" srcOrd="0" destOrd="0" presId="urn:microsoft.com/office/officeart/2005/8/layout/orgChart1"/>
    <dgm:cxn modelId="{29EEAE6C-08C6-4331-98E0-910365FFE16C}" type="presParOf" srcId="{01DBFD58-4623-486D-8A19-6CF47C53BD98}" destId="{4B869673-A439-4827-8FDE-C89D2A08DA20}" srcOrd="1" destOrd="0" presId="urn:microsoft.com/office/officeart/2005/8/layout/orgChart1"/>
    <dgm:cxn modelId="{9784B983-734D-4EFC-B722-3F480B1A1B73}" type="presParOf" srcId="{4B869673-A439-4827-8FDE-C89D2A08DA20}" destId="{C298336B-69AB-43FD-9708-A3A5A3A25BA2}" srcOrd="0" destOrd="0" presId="urn:microsoft.com/office/officeart/2005/8/layout/orgChart1"/>
    <dgm:cxn modelId="{D10CEEDD-DD56-4487-9EF2-D60773DAAFAE}" type="presParOf" srcId="{C298336B-69AB-43FD-9708-A3A5A3A25BA2}" destId="{718FBD35-D6ED-4CC7-9049-6076FA41321A}" srcOrd="0" destOrd="0" presId="urn:microsoft.com/office/officeart/2005/8/layout/orgChart1"/>
    <dgm:cxn modelId="{99B29F35-4763-4A5D-9368-9D006E7C65E3}" type="presParOf" srcId="{C298336B-69AB-43FD-9708-A3A5A3A25BA2}" destId="{6081A400-795E-45E6-9B93-1B3D812CE8BC}" srcOrd="1" destOrd="0" presId="urn:microsoft.com/office/officeart/2005/8/layout/orgChart1"/>
    <dgm:cxn modelId="{840B7A69-4393-4E57-97C2-BEFEEBBA9B95}" type="presParOf" srcId="{4B869673-A439-4827-8FDE-C89D2A08DA20}" destId="{CF54A1E3-DCE3-4EB5-977B-5EBB58A7158F}" srcOrd="1" destOrd="0" presId="urn:microsoft.com/office/officeart/2005/8/layout/orgChart1"/>
    <dgm:cxn modelId="{6F2B527B-4415-43E9-BD9E-D611C086B293}" type="presParOf" srcId="{4B869673-A439-4827-8FDE-C89D2A08DA20}" destId="{ED08F555-483E-4F2D-8648-924EB91B4713}" srcOrd="2" destOrd="0" presId="urn:microsoft.com/office/officeart/2005/8/layout/orgChart1"/>
    <dgm:cxn modelId="{808CE8EA-9CE7-49CD-8166-52423618EFE1}" type="presParOf" srcId="{01DBFD58-4623-486D-8A19-6CF47C53BD98}" destId="{409266F7-01F4-4856-890E-84F9A4748F2F}" srcOrd="2" destOrd="0" presId="urn:microsoft.com/office/officeart/2005/8/layout/orgChart1"/>
    <dgm:cxn modelId="{9DE2EA09-FE9E-4FD6-83A3-DCA7504D3A18}" type="presParOf" srcId="{01DBFD58-4623-486D-8A19-6CF47C53BD98}" destId="{C2BA1DBC-444C-4250-9485-1C437112D01D}" srcOrd="3" destOrd="0" presId="urn:microsoft.com/office/officeart/2005/8/layout/orgChart1"/>
    <dgm:cxn modelId="{57C8AA6D-1525-4E83-ABE0-FF039F8915F2}" type="presParOf" srcId="{C2BA1DBC-444C-4250-9485-1C437112D01D}" destId="{87B654A5-8729-49E6-87D4-9260FFD3E277}" srcOrd="0" destOrd="0" presId="urn:microsoft.com/office/officeart/2005/8/layout/orgChart1"/>
    <dgm:cxn modelId="{9DB1D4B6-0748-4372-95AB-798541BE26D8}" type="presParOf" srcId="{87B654A5-8729-49E6-87D4-9260FFD3E277}" destId="{745AAD71-8B5A-4AC0-B821-F0388F921F43}" srcOrd="0" destOrd="0" presId="urn:microsoft.com/office/officeart/2005/8/layout/orgChart1"/>
    <dgm:cxn modelId="{578CA99D-22E3-45DB-864F-A6E164743DC9}" type="presParOf" srcId="{87B654A5-8729-49E6-87D4-9260FFD3E277}" destId="{0D767E04-B414-4109-A9DD-163D94F00CF3}" srcOrd="1" destOrd="0" presId="urn:microsoft.com/office/officeart/2005/8/layout/orgChart1"/>
    <dgm:cxn modelId="{6C4F1023-550D-472C-9EB4-682226118C33}" type="presParOf" srcId="{C2BA1DBC-444C-4250-9485-1C437112D01D}" destId="{F5E3D3EA-C059-463F-B8CB-46A8687BCBAC}" srcOrd="1" destOrd="0" presId="urn:microsoft.com/office/officeart/2005/8/layout/orgChart1"/>
    <dgm:cxn modelId="{BF4F985C-F2DC-461E-BF60-CAD7CD0DE920}" type="presParOf" srcId="{C2BA1DBC-444C-4250-9485-1C437112D01D}" destId="{33DBCCE2-346E-42EA-B544-54353862F87F}" srcOrd="2" destOrd="0" presId="urn:microsoft.com/office/officeart/2005/8/layout/orgChart1"/>
    <dgm:cxn modelId="{5F9CFE8F-9A62-4261-ABF2-2272A5E0FAFE}" type="presParOf" srcId="{01DBFD58-4623-486D-8A19-6CF47C53BD98}" destId="{CBE8A874-C308-4D91-B72C-374632273D3F}" srcOrd="4" destOrd="0" presId="urn:microsoft.com/office/officeart/2005/8/layout/orgChart1"/>
    <dgm:cxn modelId="{6F2E8457-3D65-401E-B619-6A2BD8946E82}" type="presParOf" srcId="{01DBFD58-4623-486D-8A19-6CF47C53BD98}" destId="{FBE4EF22-D78C-4303-8F9E-6BA5596101CE}" srcOrd="5" destOrd="0" presId="urn:microsoft.com/office/officeart/2005/8/layout/orgChart1"/>
    <dgm:cxn modelId="{6744E874-640A-42DD-A0D3-ED816522A455}" type="presParOf" srcId="{FBE4EF22-D78C-4303-8F9E-6BA5596101CE}" destId="{F0D7580F-E677-4CAF-A452-DC5F1BA56BBD}" srcOrd="0" destOrd="0" presId="urn:microsoft.com/office/officeart/2005/8/layout/orgChart1"/>
    <dgm:cxn modelId="{04AAB069-2E2E-4F43-B4E3-B225F9CA6FF6}" type="presParOf" srcId="{F0D7580F-E677-4CAF-A452-DC5F1BA56BBD}" destId="{F514D7A2-E682-48F2-B682-9AB4D9EEB56C}" srcOrd="0" destOrd="0" presId="urn:microsoft.com/office/officeart/2005/8/layout/orgChart1"/>
    <dgm:cxn modelId="{73ED074D-1382-419E-B329-2535DAF4DE73}" type="presParOf" srcId="{F0D7580F-E677-4CAF-A452-DC5F1BA56BBD}" destId="{1D103527-D76D-4A0A-AD7F-9B7DDD97B743}" srcOrd="1" destOrd="0" presId="urn:microsoft.com/office/officeart/2005/8/layout/orgChart1"/>
    <dgm:cxn modelId="{83066580-0B93-4C15-8447-E09DACF9D446}" type="presParOf" srcId="{FBE4EF22-D78C-4303-8F9E-6BA5596101CE}" destId="{7432FFF8-439A-44D9-836A-B49E6C35EF97}" srcOrd="1" destOrd="0" presId="urn:microsoft.com/office/officeart/2005/8/layout/orgChart1"/>
    <dgm:cxn modelId="{6BEA82B7-F8E5-4389-9980-CAB72DD54F28}" type="presParOf" srcId="{FBE4EF22-D78C-4303-8F9E-6BA5596101CE}" destId="{B5C93B42-D8F9-44B5-97DF-5DDBCDF12F8E}" srcOrd="2" destOrd="0" presId="urn:microsoft.com/office/officeart/2005/8/layout/orgChart1"/>
    <dgm:cxn modelId="{56F554BA-4271-4F03-8B26-807FCBD1C015}" type="presParOf" srcId="{01DBFD58-4623-486D-8A19-6CF47C53BD98}" destId="{13381364-DE7B-4FEF-A383-109BFA6791E3}" srcOrd="6" destOrd="0" presId="urn:microsoft.com/office/officeart/2005/8/layout/orgChart1"/>
    <dgm:cxn modelId="{1E6C1965-82BA-4BC0-8C50-BE384234DDD8}" type="presParOf" srcId="{01DBFD58-4623-486D-8A19-6CF47C53BD98}" destId="{4A34C552-D061-43C6-B967-8E114F797F8C}" srcOrd="7" destOrd="0" presId="urn:microsoft.com/office/officeart/2005/8/layout/orgChart1"/>
    <dgm:cxn modelId="{69C5BC79-7271-48CE-BDB7-1BB282EDEF59}" type="presParOf" srcId="{4A34C552-D061-43C6-B967-8E114F797F8C}" destId="{CB4367EB-B637-4F60-940C-5F8629F1BE2F}" srcOrd="0" destOrd="0" presId="urn:microsoft.com/office/officeart/2005/8/layout/orgChart1"/>
    <dgm:cxn modelId="{1FFDD362-611D-493C-A3A2-B8844405F74F}" type="presParOf" srcId="{CB4367EB-B637-4F60-940C-5F8629F1BE2F}" destId="{ECCEEE16-E74C-4FA0-A007-DC044DB1E4CF}" srcOrd="0" destOrd="0" presId="urn:microsoft.com/office/officeart/2005/8/layout/orgChart1"/>
    <dgm:cxn modelId="{975679F0-182A-4C81-AE68-27BA1D53E0B2}" type="presParOf" srcId="{CB4367EB-B637-4F60-940C-5F8629F1BE2F}" destId="{6FD44C01-C36C-4177-9E51-A25ED98F49D1}" srcOrd="1" destOrd="0" presId="urn:microsoft.com/office/officeart/2005/8/layout/orgChart1"/>
    <dgm:cxn modelId="{92E30770-52C0-4C91-B69C-C7CAFD5521E2}" type="presParOf" srcId="{4A34C552-D061-43C6-B967-8E114F797F8C}" destId="{536F55B5-B776-4962-8AA3-7A8F64810F0D}" srcOrd="1" destOrd="0" presId="urn:microsoft.com/office/officeart/2005/8/layout/orgChart1"/>
    <dgm:cxn modelId="{84A1D2F4-152D-4C4C-8C0A-78CDA98B0E33}" type="presParOf" srcId="{4A34C552-D061-43C6-B967-8E114F797F8C}" destId="{4DE1B05A-A354-4552-845F-DE9042F6E129}" srcOrd="2" destOrd="0" presId="urn:microsoft.com/office/officeart/2005/8/layout/orgChart1"/>
    <dgm:cxn modelId="{19233B85-0AEE-450B-B723-E902715076A6}" type="presParOf" srcId="{B4E09F4D-3F86-482E-AA8D-9D7E46946A70}" destId="{34C46674-F717-44E7-A359-6695A46AA668}" srcOrd="2" destOrd="0" presId="urn:microsoft.com/office/officeart/2005/8/layout/orgChart1"/>
    <dgm:cxn modelId="{76C2BEA5-1EE8-43E0-BDAB-8037F5F2E66E}" type="presParOf" srcId="{FC003C57-9A32-478C-A5EF-F003D890E3A8}" destId="{A5488E1D-8684-41E6-86A1-ECC6E4FFFBC8}" srcOrd="10" destOrd="0" presId="urn:microsoft.com/office/officeart/2005/8/layout/orgChart1"/>
    <dgm:cxn modelId="{552E6413-9E23-4E6B-B2E0-B27E6A96FE7A}" type="presParOf" srcId="{FC003C57-9A32-478C-A5EF-F003D890E3A8}" destId="{DECC2909-A9B0-42D2-B198-E95F839C45BE}" srcOrd="11" destOrd="0" presId="urn:microsoft.com/office/officeart/2005/8/layout/orgChart1"/>
    <dgm:cxn modelId="{EAB0A959-0585-4827-812E-213E1207AF4F}" type="presParOf" srcId="{DECC2909-A9B0-42D2-B198-E95F839C45BE}" destId="{8C128A8F-9A86-41E2-A00C-73D7865E56E0}" srcOrd="0" destOrd="0" presId="urn:microsoft.com/office/officeart/2005/8/layout/orgChart1"/>
    <dgm:cxn modelId="{EDDD189D-C87C-4702-8C4C-8D0589902AB0}" type="presParOf" srcId="{8C128A8F-9A86-41E2-A00C-73D7865E56E0}" destId="{EB6AAF5B-D1CF-4936-9E2C-BE7CB4C3EB78}" srcOrd="0" destOrd="0" presId="urn:microsoft.com/office/officeart/2005/8/layout/orgChart1"/>
    <dgm:cxn modelId="{D57410CC-7157-45DC-A833-256D5D3169F8}" type="presParOf" srcId="{8C128A8F-9A86-41E2-A00C-73D7865E56E0}" destId="{3B35EC68-1F44-4E6E-8FB3-0D958D1CDEAB}" srcOrd="1" destOrd="0" presId="urn:microsoft.com/office/officeart/2005/8/layout/orgChart1"/>
    <dgm:cxn modelId="{4DC450BC-F41C-453C-B57B-300BE0CF6C36}" type="presParOf" srcId="{DECC2909-A9B0-42D2-B198-E95F839C45BE}" destId="{E6598E18-1EB1-4466-BEC9-5744A02D2BA2}" srcOrd="1" destOrd="0" presId="urn:microsoft.com/office/officeart/2005/8/layout/orgChart1"/>
    <dgm:cxn modelId="{78CD63D0-100E-4F6E-906E-9DA371A596D8}" type="presParOf" srcId="{E6598E18-1EB1-4466-BEC9-5744A02D2BA2}" destId="{CFA4F49C-5414-47C8-9079-E84A0B3D2C87}" srcOrd="0" destOrd="0" presId="urn:microsoft.com/office/officeart/2005/8/layout/orgChart1"/>
    <dgm:cxn modelId="{8022B888-FCF0-487A-9BEF-9F1C8F848E7A}" type="presParOf" srcId="{E6598E18-1EB1-4466-BEC9-5744A02D2BA2}" destId="{EA223611-0AAE-45C1-88EA-EF84F2803755}" srcOrd="1" destOrd="0" presId="urn:microsoft.com/office/officeart/2005/8/layout/orgChart1"/>
    <dgm:cxn modelId="{1887269A-5724-4E8D-B92E-97BB226A97DA}" type="presParOf" srcId="{EA223611-0AAE-45C1-88EA-EF84F2803755}" destId="{FB4E537A-89FB-48A5-B17D-DD2BB4CE4A6A}" srcOrd="0" destOrd="0" presId="urn:microsoft.com/office/officeart/2005/8/layout/orgChart1"/>
    <dgm:cxn modelId="{DCF5D80E-4825-482D-854A-C6537636F536}" type="presParOf" srcId="{FB4E537A-89FB-48A5-B17D-DD2BB4CE4A6A}" destId="{D813C7C4-C2DC-4C94-9C2E-F67B2D354B58}" srcOrd="0" destOrd="0" presId="urn:microsoft.com/office/officeart/2005/8/layout/orgChart1"/>
    <dgm:cxn modelId="{4A7A6748-C3AC-4F3B-8A26-3D9A4B679F34}" type="presParOf" srcId="{FB4E537A-89FB-48A5-B17D-DD2BB4CE4A6A}" destId="{0DCAAC51-F956-4A1B-9734-299A9F3B4D65}" srcOrd="1" destOrd="0" presId="urn:microsoft.com/office/officeart/2005/8/layout/orgChart1"/>
    <dgm:cxn modelId="{B961DB30-F9B6-4C12-8426-D8276F0BD56E}" type="presParOf" srcId="{EA223611-0AAE-45C1-88EA-EF84F2803755}" destId="{50BDB861-DA8C-4ACD-8EA0-0D6E1FFE5FF9}" srcOrd="1" destOrd="0" presId="urn:microsoft.com/office/officeart/2005/8/layout/orgChart1"/>
    <dgm:cxn modelId="{C7B5EE0E-71E4-4BA8-89C3-6DEDB63F8B03}" type="presParOf" srcId="{EA223611-0AAE-45C1-88EA-EF84F2803755}" destId="{1F16E2F3-DE1A-41BB-A38B-38DEAA689025}" srcOrd="2" destOrd="0" presId="urn:microsoft.com/office/officeart/2005/8/layout/orgChart1"/>
    <dgm:cxn modelId="{5BB01874-4F49-40C7-A120-6B40DB5E7FE0}" type="presParOf" srcId="{E6598E18-1EB1-4466-BEC9-5744A02D2BA2}" destId="{D4112934-1956-4DB8-8566-636E1B80CD83}" srcOrd="2" destOrd="0" presId="urn:microsoft.com/office/officeart/2005/8/layout/orgChart1"/>
    <dgm:cxn modelId="{4C214CCC-C867-4E7F-9597-4CEDD73E10F0}" type="presParOf" srcId="{E6598E18-1EB1-4466-BEC9-5744A02D2BA2}" destId="{4E762B63-5E30-4DF6-98F0-6733CA01C4AE}" srcOrd="3" destOrd="0" presId="urn:microsoft.com/office/officeart/2005/8/layout/orgChart1"/>
    <dgm:cxn modelId="{0B70599E-316E-4FB4-984D-52E737D2C52F}" type="presParOf" srcId="{4E762B63-5E30-4DF6-98F0-6733CA01C4AE}" destId="{453216BD-022A-4B3D-9D0F-A26D6D38A9C7}" srcOrd="0" destOrd="0" presId="urn:microsoft.com/office/officeart/2005/8/layout/orgChart1"/>
    <dgm:cxn modelId="{F3E47878-DF81-4E79-96B3-7F511BA95671}" type="presParOf" srcId="{453216BD-022A-4B3D-9D0F-A26D6D38A9C7}" destId="{38A5E3A3-5600-4C55-B160-1834862DBCEA}" srcOrd="0" destOrd="0" presId="urn:microsoft.com/office/officeart/2005/8/layout/orgChart1"/>
    <dgm:cxn modelId="{21819600-5BD7-479D-95C5-7EBBDDBE9F1D}" type="presParOf" srcId="{453216BD-022A-4B3D-9D0F-A26D6D38A9C7}" destId="{31A397F5-CE52-4924-B720-5DE97E5EA396}" srcOrd="1" destOrd="0" presId="urn:microsoft.com/office/officeart/2005/8/layout/orgChart1"/>
    <dgm:cxn modelId="{7C94EE7E-12A2-4E54-8DA0-8C3E68BBD3EB}" type="presParOf" srcId="{4E762B63-5E30-4DF6-98F0-6733CA01C4AE}" destId="{23188162-D0CA-4915-B8B5-32D8A97430A8}" srcOrd="1" destOrd="0" presId="urn:microsoft.com/office/officeart/2005/8/layout/orgChart1"/>
    <dgm:cxn modelId="{C3872410-8521-4A95-8C9B-B5932D9A225D}" type="presParOf" srcId="{4E762B63-5E30-4DF6-98F0-6733CA01C4AE}" destId="{2B598F03-7285-424E-8F18-2192F1BD7C45}" srcOrd="2" destOrd="0" presId="urn:microsoft.com/office/officeart/2005/8/layout/orgChart1"/>
    <dgm:cxn modelId="{031B32D0-9767-435C-A61F-A15A0ADDA4AB}" type="presParOf" srcId="{DECC2909-A9B0-42D2-B198-E95F839C45BE}" destId="{30C4F2D1-1E7A-47D0-9A73-16CA3FD3D83F}" srcOrd="2" destOrd="0" presId="urn:microsoft.com/office/officeart/2005/8/layout/orgChart1"/>
    <dgm:cxn modelId="{23CB49CD-C159-4CCC-ABF7-9C94FB13644E}" type="presParOf" srcId="{1B16BEE0-FF3F-49F6-B5C3-2C7939268C4E}" destId="{4BF34AB9-3B7C-41EC-B968-886D88E6ED3D}" srcOrd="2" destOrd="0" presId="urn:microsoft.com/office/officeart/2005/8/layout/orgChart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12934-1956-4DB8-8566-636E1B80CD83}">
      <dsp:nvSpPr>
        <dsp:cNvPr id="0" name=""/>
        <dsp:cNvSpPr/>
      </dsp:nvSpPr>
      <dsp:spPr>
        <a:xfrm>
          <a:off x="9778302" y="1272048"/>
          <a:ext cx="253976" cy="1263446"/>
        </a:xfrm>
        <a:custGeom>
          <a:avLst/>
          <a:gdLst/>
          <a:ahLst/>
          <a:cxnLst/>
          <a:rect l="0" t="0" r="0" b="0"/>
          <a:pathLst>
            <a:path>
              <a:moveTo>
                <a:pt x="0" y="0"/>
              </a:moveTo>
              <a:lnTo>
                <a:pt x="0" y="1263446"/>
              </a:lnTo>
              <a:lnTo>
                <a:pt x="253976" y="126344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4F49C-5414-47C8-9079-E84A0B3D2C87}">
      <dsp:nvSpPr>
        <dsp:cNvPr id="0" name=""/>
        <dsp:cNvSpPr/>
      </dsp:nvSpPr>
      <dsp:spPr>
        <a:xfrm>
          <a:off x="9778302" y="1272048"/>
          <a:ext cx="253976" cy="483375"/>
        </a:xfrm>
        <a:custGeom>
          <a:avLst/>
          <a:gdLst/>
          <a:ahLst/>
          <a:cxnLst/>
          <a:rect l="0" t="0" r="0" b="0"/>
          <a:pathLst>
            <a:path>
              <a:moveTo>
                <a:pt x="0" y="0"/>
              </a:moveTo>
              <a:lnTo>
                <a:pt x="0" y="483375"/>
              </a:lnTo>
              <a:lnTo>
                <a:pt x="253976" y="483375"/>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488E1D-8684-41E6-86A1-ECC6E4FFFBC8}">
      <dsp:nvSpPr>
        <dsp:cNvPr id="0" name=""/>
        <dsp:cNvSpPr/>
      </dsp:nvSpPr>
      <dsp:spPr>
        <a:xfrm>
          <a:off x="5667350" y="446779"/>
          <a:ext cx="4788222" cy="186681"/>
        </a:xfrm>
        <a:custGeom>
          <a:avLst/>
          <a:gdLst/>
          <a:ahLst/>
          <a:cxnLst/>
          <a:rect l="0" t="0" r="0" b="0"/>
          <a:pathLst>
            <a:path>
              <a:moveTo>
                <a:pt x="0" y="0"/>
              </a:moveTo>
              <a:lnTo>
                <a:pt x="0" y="93340"/>
              </a:lnTo>
              <a:lnTo>
                <a:pt x="4788222" y="93340"/>
              </a:lnTo>
              <a:lnTo>
                <a:pt x="4788222" y="18668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3381364-DE7B-4FEF-A383-109BFA6791E3}">
      <dsp:nvSpPr>
        <dsp:cNvPr id="0" name=""/>
        <dsp:cNvSpPr/>
      </dsp:nvSpPr>
      <dsp:spPr>
        <a:xfrm>
          <a:off x="7898448" y="1272048"/>
          <a:ext cx="253976" cy="3672178"/>
        </a:xfrm>
        <a:custGeom>
          <a:avLst/>
          <a:gdLst/>
          <a:ahLst/>
          <a:cxnLst/>
          <a:rect l="0" t="0" r="0" b="0"/>
          <a:pathLst>
            <a:path>
              <a:moveTo>
                <a:pt x="0" y="0"/>
              </a:moveTo>
              <a:lnTo>
                <a:pt x="0" y="3672178"/>
              </a:lnTo>
              <a:lnTo>
                <a:pt x="253976" y="367217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E8A874-C308-4D91-B72C-374632273D3F}">
      <dsp:nvSpPr>
        <dsp:cNvPr id="0" name=""/>
        <dsp:cNvSpPr/>
      </dsp:nvSpPr>
      <dsp:spPr>
        <a:xfrm>
          <a:off x="7898448" y="1272048"/>
          <a:ext cx="253976" cy="2403600"/>
        </a:xfrm>
        <a:custGeom>
          <a:avLst/>
          <a:gdLst/>
          <a:ahLst/>
          <a:cxnLst/>
          <a:rect l="0" t="0" r="0" b="0"/>
          <a:pathLst>
            <a:path>
              <a:moveTo>
                <a:pt x="0" y="0"/>
              </a:moveTo>
              <a:lnTo>
                <a:pt x="0" y="2403600"/>
              </a:lnTo>
              <a:lnTo>
                <a:pt x="253976" y="240360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9266F7-01F4-4856-890E-84F9A4748F2F}">
      <dsp:nvSpPr>
        <dsp:cNvPr id="0" name=""/>
        <dsp:cNvSpPr/>
      </dsp:nvSpPr>
      <dsp:spPr>
        <a:xfrm>
          <a:off x="7898448" y="1272048"/>
          <a:ext cx="253976" cy="1397303"/>
        </a:xfrm>
        <a:custGeom>
          <a:avLst/>
          <a:gdLst/>
          <a:ahLst/>
          <a:cxnLst/>
          <a:rect l="0" t="0" r="0" b="0"/>
          <a:pathLst>
            <a:path>
              <a:moveTo>
                <a:pt x="0" y="0"/>
              </a:moveTo>
              <a:lnTo>
                <a:pt x="0" y="1397303"/>
              </a:lnTo>
              <a:lnTo>
                <a:pt x="253976" y="1397303"/>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B3EC90-AF8B-4B6A-97FA-95FF4B2D31EC}">
      <dsp:nvSpPr>
        <dsp:cNvPr id="0" name=""/>
        <dsp:cNvSpPr/>
      </dsp:nvSpPr>
      <dsp:spPr>
        <a:xfrm>
          <a:off x="7898448" y="1272048"/>
          <a:ext cx="253976" cy="527994"/>
        </a:xfrm>
        <a:custGeom>
          <a:avLst/>
          <a:gdLst/>
          <a:ahLst/>
          <a:cxnLst/>
          <a:rect l="0" t="0" r="0" b="0"/>
          <a:pathLst>
            <a:path>
              <a:moveTo>
                <a:pt x="0" y="0"/>
              </a:moveTo>
              <a:lnTo>
                <a:pt x="0" y="527994"/>
              </a:lnTo>
              <a:lnTo>
                <a:pt x="253976" y="527994"/>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166C8-F734-4120-A685-78B05B746DD8}">
      <dsp:nvSpPr>
        <dsp:cNvPr id="0" name=""/>
        <dsp:cNvSpPr/>
      </dsp:nvSpPr>
      <dsp:spPr>
        <a:xfrm>
          <a:off x="5667350" y="446779"/>
          <a:ext cx="2908367" cy="186681"/>
        </a:xfrm>
        <a:custGeom>
          <a:avLst/>
          <a:gdLst/>
          <a:ahLst/>
          <a:cxnLst/>
          <a:rect l="0" t="0" r="0" b="0"/>
          <a:pathLst>
            <a:path>
              <a:moveTo>
                <a:pt x="0" y="0"/>
              </a:moveTo>
              <a:lnTo>
                <a:pt x="0" y="93340"/>
              </a:lnTo>
              <a:lnTo>
                <a:pt x="2908367" y="93340"/>
              </a:lnTo>
              <a:lnTo>
                <a:pt x="2908367" y="18668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94C4DC-3775-44A9-A27A-655EB9E27113}">
      <dsp:nvSpPr>
        <dsp:cNvPr id="0" name=""/>
        <dsp:cNvSpPr/>
      </dsp:nvSpPr>
      <dsp:spPr>
        <a:xfrm>
          <a:off x="6018593" y="1272048"/>
          <a:ext cx="253976" cy="3844925"/>
        </a:xfrm>
        <a:custGeom>
          <a:avLst/>
          <a:gdLst/>
          <a:ahLst/>
          <a:cxnLst/>
          <a:rect l="0" t="0" r="0" b="0"/>
          <a:pathLst>
            <a:path>
              <a:moveTo>
                <a:pt x="0" y="0"/>
              </a:moveTo>
              <a:lnTo>
                <a:pt x="0" y="3844925"/>
              </a:lnTo>
              <a:lnTo>
                <a:pt x="253976" y="3844925"/>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F4E2C9-2B12-4153-BA20-3410995E966E}">
      <dsp:nvSpPr>
        <dsp:cNvPr id="0" name=""/>
        <dsp:cNvSpPr/>
      </dsp:nvSpPr>
      <dsp:spPr>
        <a:xfrm>
          <a:off x="6018593" y="1272048"/>
          <a:ext cx="253976" cy="3009208"/>
        </a:xfrm>
        <a:custGeom>
          <a:avLst/>
          <a:gdLst/>
          <a:ahLst/>
          <a:cxnLst/>
          <a:rect l="0" t="0" r="0" b="0"/>
          <a:pathLst>
            <a:path>
              <a:moveTo>
                <a:pt x="0" y="0"/>
              </a:moveTo>
              <a:lnTo>
                <a:pt x="0" y="3009208"/>
              </a:lnTo>
              <a:lnTo>
                <a:pt x="253976" y="300920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3B511D-7AA3-49CE-814C-EA0FDC39C2D5}">
      <dsp:nvSpPr>
        <dsp:cNvPr id="0" name=""/>
        <dsp:cNvSpPr/>
      </dsp:nvSpPr>
      <dsp:spPr>
        <a:xfrm>
          <a:off x="6018593" y="1272048"/>
          <a:ext cx="253976" cy="2173491"/>
        </a:xfrm>
        <a:custGeom>
          <a:avLst/>
          <a:gdLst/>
          <a:ahLst/>
          <a:cxnLst/>
          <a:rect l="0" t="0" r="0" b="0"/>
          <a:pathLst>
            <a:path>
              <a:moveTo>
                <a:pt x="0" y="0"/>
              </a:moveTo>
              <a:lnTo>
                <a:pt x="0" y="2173491"/>
              </a:lnTo>
              <a:lnTo>
                <a:pt x="253976" y="217349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F48E0-8F11-48E1-8789-9459E7186C39}">
      <dsp:nvSpPr>
        <dsp:cNvPr id="0" name=""/>
        <dsp:cNvSpPr/>
      </dsp:nvSpPr>
      <dsp:spPr>
        <a:xfrm>
          <a:off x="6018593" y="1272048"/>
          <a:ext cx="253976" cy="1420071"/>
        </a:xfrm>
        <a:custGeom>
          <a:avLst/>
          <a:gdLst/>
          <a:ahLst/>
          <a:cxnLst/>
          <a:rect l="0" t="0" r="0" b="0"/>
          <a:pathLst>
            <a:path>
              <a:moveTo>
                <a:pt x="0" y="0"/>
              </a:moveTo>
              <a:lnTo>
                <a:pt x="0" y="1420071"/>
              </a:lnTo>
              <a:lnTo>
                <a:pt x="253976" y="142007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6E83A8-74B7-4635-98A9-34117E49D71A}">
      <dsp:nvSpPr>
        <dsp:cNvPr id="0" name=""/>
        <dsp:cNvSpPr/>
      </dsp:nvSpPr>
      <dsp:spPr>
        <a:xfrm>
          <a:off x="6018593" y="1272048"/>
          <a:ext cx="253976" cy="568351"/>
        </a:xfrm>
        <a:custGeom>
          <a:avLst/>
          <a:gdLst/>
          <a:ahLst/>
          <a:cxnLst/>
          <a:rect l="0" t="0" r="0" b="0"/>
          <a:pathLst>
            <a:path>
              <a:moveTo>
                <a:pt x="0" y="0"/>
              </a:moveTo>
              <a:lnTo>
                <a:pt x="0" y="568351"/>
              </a:lnTo>
              <a:lnTo>
                <a:pt x="253976" y="568351"/>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15BC29-33FA-488A-998F-BC4D53B16D98}">
      <dsp:nvSpPr>
        <dsp:cNvPr id="0" name=""/>
        <dsp:cNvSpPr/>
      </dsp:nvSpPr>
      <dsp:spPr>
        <a:xfrm>
          <a:off x="5667350" y="446779"/>
          <a:ext cx="1028512" cy="186681"/>
        </a:xfrm>
        <a:custGeom>
          <a:avLst/>
          <a:gdLst/>
          <a:ahLst/>
          <a:cxnLst/>
          <a:rect l="0" t="0" r="0" b="0"/>
          <a:pathLst>
            <a:path>
              <a:moveTo>
                <a:pt x="0" y="0"/>
              </a:moveTo>
              <a:lnTo>
                <a:pt x="0" y="93340"/>
              </a:lnTo>
              <a:lnTo>
                <a:pt x="1028512" y="93340"/>
              </a:lnTo>
              <a:lnTo>
                <a:pt x="1028512" y="18668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F08F4-DDED-4D80-AF0E-EADF22D3E226}">
      <dsp:nvSpPr>
        <dsp:cNvPr id="0" name=""/>
        <dsp:cNvSpPr/>
      </dsp:nvSpPr>
      <dsp:spPr>
        <a:xfrm>
          <a:off x="4138738" y="1272048"/>
          <a:ext cx="253976" cy="1976889"/>
        </a:xfrm>
        <a:custGeom>
          <a:avLst/>
          <a:gdLst/>
          <a:ahLst/>
          <a:cxnLst/>
          <a:rect l="0" t="0" r="0" b="0"/>
          <a:pathLst>
            <a:path>
              <a:moveTo>
                <a:pt x="0" y="0"/>
              </a:moveTo>
              <a:lnTo>
                <a:pt x="0" y="1976889"/>
              </a:lnTo>
              <a:lnTo>
                <a:pt x="253976" y="197688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B1FF61-5931-4D4D-9365-696FFDF00C27}">
      <dsp:nvSpPr>
        <dsp:cNvPr id="0" name=""/>
        <dsp:cNvSpPr/>
      </dsp:nvSpPr>
      <dsp:spPr>
        <a:xfrm>
          <a:off x="4138738" y="1272048"/>
          <a:ext cx="253976" cy="1223469"/>
        </a:xfrm>
        <a:custGeom>
          <a:avLst/>
          <a:gdLst/>
          <a:ahLst/>
          <a:cxnLst/>
          <a:rect l="0" t="0" r="0" b="0"/>
          <a:pathLst>
            <a:path>
              <a:moveTo>
                <a:pt x="0" y="0"/>
              </a:moveTo>
              <a:lnTo>
                <a:pt x="0" y="1223469"/>
              </a:lnTo>
              <a:lnTo>
                <a:pt x="253976" y="122346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681A1A-C3EE-4194-9E74-2F18F323C0B3}">
      <dsp:nvSpPr>
        <dsp:cNvPr id="0" name=""/>
        <dsp:cNvSpPr/>
      </dsp:nvSpPr>
      <dsp:spPr>
        <a:xfrm>
          <a:off x="4138738" y="1272048"/>
          <a:ext cx="253976" cy="470050"/>
        </a:xfrm>
        <a:custGeom>
          <a:avLst/>
          <a:gdLst/>
          <a:ahLst/>
          <a:cxnLst/>
          <a:rect l="0" t="0" r="0" b="0"/>
          <a:pathLst>
            <a:path>
              <a:moveTo>
                <a:pt x="0" y="0"/>
              </a:moveTo>
              <a:lnTo>
                <a:pt x="0" y="470050"/>
              </a:lnTo>
              <a:lnTo>
                <a:pt x="253976" y="47005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4A199-C9C5-4421-941D-55C818132E14}">
      <dsp:nvSpPr>
        <dsp:cNvPr id="0" name=""/>
        <dsp:cNvSpPr/>
      </dsp:nvSpPr>
      <dsp:spPr>
        <a:xfrm>
          <a:off x="4816007" y="446779"/>
          <a:ext cx="851342" cy="186681"/>
        </a:xfrm>
        <a:custGeom>
          <a:avLst/>
          <a:gdLst/>
          <a:ahLst/>
          <a:cxnLst/>
          <a:rect l="0" t="0" r="0" b="0"/>
          <a:pathLst>
            <a:path>
              <a:moveTo>
                <a:pt x="851342" y="0"/>
              </a:moveTo>
              <a:lnTo>
                <a:pt x="851342" y="93340"/>
              </a:lnTo>
              <a:lnTo>
                <a:pt x="0" y="93340"/>
              </a:lnTo>
              <a:lnTo>
                <a:pt x="0" y="18668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09B75D-801F-44DC-9690-F826C2AC2120}">
      <dsp:nvSpPr>
        <dsp:cNvPr id="0" name=""/>
        <dsp:cNvSpPr/>
      </dsp:nvSpPr>
      <dsp:spPr>
        <a:xfrm>
          <a:off x="2258883" y="1272048"/>
          <a:ext cx="253976" cy="3483728"/>
        </a:xfrm>
        <a:custGeom>
          <a:avLst/>
          <a:gdLst/>
          <a:ahLst/>
          <a:cxnLst/>
          <a:rect l="0" t="0" r="0" b="0"/>
          <a:pathLst>
            <a:path>
              <a:moveTo>
                <a:pt x="0" y="0"/>
              </a:moveTo>
              <a:lnTo>
                <a:pt x="0" y="3483728"/>
              </a:lnTo>
              <a:lnTo>
                <a:pt x="253976" y="34837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7BCC4E-8D32-4457-8530-4E8C67FB4E4C}">
      <dsp:nvSpPr>
        <dsp:cNvPr id="0" name=""/>
        <dsp:cNvSpPr/>
      </dsp:nvSpPr>
      <dsp:spPr>
        <a:xfrm>
          <a:off x="2258883" y="1272048"/>
          <a:ext cx="253976" cy="2730308"/>
        </a:xfrm>
        <a:custGeom>
          <a:avLst/>
          <a:gdLst/>
          <a:ahLst/>
          <a:cxnLst/>
          <a:rect l="0" t="0" r="0" b="0"/>
          <a:pathLst>
            <a:path>
              <a:moveTo>
                <a:pt x="0" y="0"/>
              </a:moveTo>
              <a:lnTo>
                <a:pt x="0" y="2730308"/>
              </a:lnTo>
              <a:lnTo>
                <a:pt x="253976" y="273030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D37BE-C1DE-4112-9331-02E6D8FF9A16}">
      <dsp:nvSpPr>
        <dsp:cNvPr id="0" name=""/>
        <dsp:cNvSpPr/>
      </dsp:nvSpPr>
      <dsp:spPr>
        <a:xfrm>
          <a:off x="2258883" y="1272048"/>
          <a:ext cx="253976" cy="1976889"/>
        </a:xfrm>
        <a:custGeom>
          <a:avLst/>
          <a:gdLst/>
          <a:ahLst/>
          <a:cxnLst/>
          <a:rect l="0" t="0" r="0" b="0"/>
          <a:pathLst>
            <a:path>
              <a:moveTo>
                <a:pt x="0" y="0"/>
              </a:moveTo>
              <a:lnTo>
                <a:pt x="0" y="1976889"/>
              </a:lnTo>
              <a:lnTo>
                <a:pt x="253976" y="197688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88D28-87BF-4CE6-A008-C320979472B8}">
      <dsp:nvSpPr>
        <dsp:cNvPr id="0" name=""/>
        <dsp:cNvSpPr/>
      </dsp:nvSpPr>
      <dsp:spPr>
        <a:xfrm>
          <a:off x="2258883" y="1272048"/>
          <a:ext cx="253976" cy="1223469"/>
        </a:xfrm>
        <a:custGeom>
          <a:avLst/>
          <a:gdLst/>
          <a:ahLst/>
          <a:cxnLst/>
          <a:rect l="0" t="0" r="0" b="0"/>
          <a:pathLst>
            <a:path>
              <a:moveTo>
                <a:pt x="0" y="0"/>
              </a:moveTo>
              <a:lnTo>
                <a:pt x="0" y="1223469"/>
              </a:lnTo>
              <a:lnTo>
                <a:pt x="253976" y="122346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1D1DC-5DC4-4F13-8AE1-F8B174DEC35B}">
      <dsp:nvSpPr>
        <dsp:cNvPr id="0" name=""/>
        <dsp:cNvSpPr/>
      </dsp:nvSpPr>
      <dsp:spPr>
        <a:xfrm>
          <a:off x="2258883" y="1272048"/>
          <a:ext cx="253976" cy="470050"/>
        </a:xfrm>
        <a:custGeom>
          <a:avLst/>
          <a:gdLst/>
          <a:ahLst/>
          <a:cxnLst/>
          <a:rect l="0" t="0" r="0" b="0"/>
          <a:pathLst>
            <a:path>
              <a:moveTo>
                <a:pt x="0" y="0"/>
              </a:moveTo>
              <a:lnTo>
                <a:pt x="0" y="470050"/>
              </a:lnTo>
              <a:lnTo>
                <a:pt x="253976" y="47005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A0051B-11B7-45C2-890F-79F075F032A2}">
      <dsp:nvSpPr>
        <dsp:cNvPr id="0" name=""/>
        <dsp:cNvSpPr/>
      </dsp:nvSpPr>
      <dsp:spPr>
        <a:xfrm>
          <a:off x="2936152" y="446779"/>
          <a:ext cx="2731197" cy="186681"/>
        </a:xfrm>
        <a:custGeom>
          <a:avLst/>
          <a:gdLst/>
          <a:ahLst/>
          <a:cxnLst/>
          <a:rect l="0" t="0" r="0" b="0"/>
          <a:pathLst>
            <a:path>
              <a:moveTo>
                <a:pt x="2731197" y="0"/>
              </a:moveTo>
              <a:lnTo>
                <a:pt x="2731197" y="93340"/>
              </a:lnTo>
              <a:lnTo>
                <a:pt x="0" y="93340"/>
              </a:lnTo>
              <a:lnTo>
                <a:pt x="0" y="186681"/>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57D00B-EA0F-4AB6-B331-1EC5D5D54C57}">
      <dsp:nvSpPr>
        <dsp:cNvPr id="0" name=""/>
        <dsp:cNvSpPr/>
      </dsp:nvSpPr>
      <dsp:spPr>
        <a:xfrm>
          <a:off x="201858" y="1272048"/>
          <a:ext cx="253976" cy="4990566"/>
        </a:xfrm>
        <a:custGeom>
          <a:avLst/>
          <a:gdLst/>
          <a:ahLst/>
          <a:cxnLst/>
          <a:rect l="0" t="0" r="0" b="0"/>
          <a:pathLst>
            <a:path>
              <a:moveTo>
                <a:pt x="0" y="0"/>
              </a:moveTo>
              <a:lnTo>
                <a:pt x="0" y="4990566"/>
              </a:lnTo>
              <a:lnTo>
                <a:pt x="253976" y="4990566"/>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C60022-E21D-4FA9-A0C5-9A2FDF4446D8}">
      <dsp:nvSpPr>
        <dsp:cNvPr id="0" name=""/>
        <dsp:cNvSpPr/>
      </dsp:nvSpPr>
      <dsp:spPr>
        <a:xfrm>
          <a:off x="201858" y="1272048"/>
          <a:ext cx="253976" cy="4237147"/>
        </a:xfrm>
        <a:custGeom>
          <a:avLst/>
          <a:gdLst/>
          <a:ahLst/>
          <a:cxnLst/>
          <a:rect l="0" t="0" r="0" b="0"/>
          <a:pathLst>
            <a:path>
              <a:moveTo>
                <a:pt x="0" y="0"/>
              </a:moveTo>
              <a:lnTo>
                <a:pt x="0" y="4237147"/>
              </a:lnTo>
              <a:lnTo>
                <a:pt x="253976" y="42371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705467-3AA1-422B-832D-C00B8FD081F5}">
      <dsp:nvSpPr>
        <dsp:cNvPr id="0" name=""/>
        <dsp:cNvSpPr/>
      </dsp:nvSpPr>
      <dsp:spPr>
        <a:xfrm>
          <a:off x="201858" y="1272048"/>
          <a:ext cx="253976" cy="3483728"/>
        </a:xfrm>
        <a:custGeom>
          <a:avLst/>
          <a:gdLst/>
          <a:ahLst/>
          <a:cxnLst/>
          <a:rect l="0" t="0" r="0" b="0"/>
          <a:pathLst>
            <a:path>
              <a:moveTo>
                <a:pt x="0" y="0"/>
              </a:moveTo>
              <a:lnTo>
                <a:pt x="0" y="3483728"/>
              </a:lnTo>
              <a:lnTo>
                <a:pt x="253976" y="348372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D09427-2750-48AF-AF94-CBA4357255BB}">
      <dsp:nvSpPr>
        <dsp:cNvPr id="0" name=""/>
        <dsp:cNvSpPr/>
      </dsp:nvSpPr>
      <dsp:spPr>
        <a:xfrm>
          <a:off x="201858" y="1272048"/>
          <a:ext cx="253976" cy="2730308"/>
        </a:xfrm>
        <a:custGeom>
          <a:avLst/>
          <a:gdLst/>
          <a:ahLst/>
          <a:cxnLst/>
          <a:rect l="0" t="0" r="0" b="0"/>
          <a:pathLst>
            <a:path>
              <a:moveTo>
                <a:pt x="0" y="0"/>
              </a:moveTo>
              <a:lnTo>
                <a:pt x="0" y="2730308"/>
              </a:lnTo>
              <a:lnTo>
                <a:pt x="253976" y="273030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A04F9A-D521-4D4C-904A-35F974922EAE}">
      <dsp:nvSpPr>
        <dsp:cNvPr id="0" name=""/>
        <dsp:cNvSpPr/>
      </dsp:nvSpPr>
      <dsp:spPr>
        <a:xfrm>
          <a:off x="201858" y="1272048"/>
          <a:ext cx="253976" cy="1976889"/>
        </a:xfrm>
        <a:custGeom>
          <a:avLst/>
          <a:gdLst/>
          <a:ahLst/>
          <a:cxnLst/>
          <a:rect l="0" t="0" r="0" b="0"/>
          <a:pathLst>
            <a:path>
              <a:moveTo>
                <a:pt x="0" y="0"/>
              </a:moveTo>
              <a:lnTo>
                <a:pt x="0" y="1976889"/>
              </a:lnTo>
              <a:lnTo>
                <a:pt x="253976" y="197688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684CB2-5120-44F9-B164-9083E1DD05C4}">
      <dsp:nvSpPr>
        <dsp:cNvPr id="0" name=""/>
        <dsp:cNvSpPr/>
      </dsp:nvSpPr>
      <dsp:spPr>
        <a:xfrm>
          <a:off x="201858" y="1272048"/>
          <a:ext cx="253976" cy="1223469"/>
        </a:xfrm>
        <a:custGeom>
          <a:avLst/>
          <a:gdLst/>
          <a:ahLst/>
          <a:cxnLst/>
          <a:rect l="0" t="0" r="0" b="0"/>
          <a:pathLst>
            <a:path>
              <a:moveTo>
                <a:pt x="0" y="0"/>
              </a:moveTo>
              <a:lnTo>
                <a:pt x="0" y="1223469"/>
              </a:lnTo>
              <a:lnTo>
                <a:pt x="253976" y="122346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C5EAC-4EE4-49A4-B667-C6C632109DF0}">
      <dsp:nvSpPr>
        <dsp:cNvPr id="0" name=""/>
        <dsp:cNvSpPr/>
      </dsp:nvSpPr>
      <dsp:spPr>
        <a:xfrm>
          <a:off x="201858" y="1272048"/>
          <a:ext cx="253976" cy="470050"/>
        </a:xfrm>
        <a:custGeom>
          <a:avLst/>
          <a:gdLst/>
          <a:ahLst/>
          <a:cxnLst/>
          <a:rect l="0" t="0" r="0" b="0"/>
          <a:pathLst>
            <a:path>
              <a:moveTo>
                <a:pt x="0" y="0"/>
              </a:moveTo>
              <a:lnTo>
                <a:pt x="0" y="470050"/>
              </a:lnTo>
              <a:lnTo>
                <a:pt x="253976" y="47005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4E1316-B3B8-47BD-A388-CB639F44572C}">
      <dsp:nvSpPr>
        <dsp:cNvPr id="0" name=""/>
        <dsp:cNvSpPr/>
      </dsp:nvSpPr>
      <dsp:spPr>
        <a:xfrm>
          <a:off x="879128" y="446779"/>
          <a:ext cx="4788222" cy="186681"/>
        </a:xfrm>
        <a:custGeom>
          <a:avLst/>
          <a:gdLst/>
          <a:ahLst/>
          <a:cxnLst/>
          <a:rect l="0" t="0" r="0" b="0"/>
          <a:pathLst>
            <a:path>
              <a:moveTo>
                <a:pt x="4788222" y="0"/>
              </a:moveTo>
              <a:lnTo>
                <a:pt x="4788222" y="93340"/>
              </a:lnTo>
              <a:lnTo>
                <a:pt x="0" y="93340"/>
              </a:lnTo>
              <a:lnTo>
                <a:pt x="0" y="18668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EB73F2-BB36-4FA4-8DC8-FFEE752425E3}">
      <dsp:nvSpPr>
        <dsp:cNvPr id="0" name=""/>
        <dsp:cNvSpPr/>
      </dsp:nvSpPr>
      <dsp:spPr>
        <a:xfrm>
          <a:off x="2687426" y="2299"/>
          <a:ext cx="5959847" cy="444479"/>
        </a:xfrm>
        <a:prstGeom prst="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solidFill>
                <a:schemeClr val="bg2">
                  <a:lumMod val="25000"/>
                </a:schemeClr>
              </a:solidFill>
            </a:rPr>
            <a:t>مخطط مشروع جسم الإنسان ( الجهاز الهضمي ) </a:t>
          </a:r>
        </a:p>
      </dsp:txBody>
      <dsp:txXfrm>
        <a:off x="2687426" y="2299"/>
        <a:ext cx="5959847" cy="444479"/>
      </dsp:txXfrm>
    </dsp:sp>
    <dsp:sp modelId="{77AD1F72-B773-45C2-8795-C5B61587CEF2}">
      <dsp:nvSpPr>
        <dsp:cNvPr id="0" name=""/>
        <dsp:cNvSpPr/>
      </dsp:nvSpPr>
      <dsp:spPr>
        <a:xfrm>
          <a:off x="32541" y="633460"/>
          <a:ext cx="1693173" cy="638588"/>
        </a:xfrm>
        <a:prstGeom prst="flowChartProcess">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الحسية </a:t>
          </a:r>
        </a:p>
      </dsp:txBody>
      <dsp:txXfrm>
        <a:off x="32541" y="633460"/>
        <a:ext cx="1693173" cy="638588"/>
      </dsp:txXfrm>
    </dsp:sp>
    <dsp:sp modelId="{C6F9C011-E1C3-4593-8F41-C9708242665D}">
      <dsp:nvSpPr>
        <dsp:cNvPr id="0" name=""/>
        <dsp:cNvSpPr/>
      </dsp:nvSpPr>
      <dsp:spPr>
        <a:xfrm>
          <a:off x="455834" y="1458729"/>
          <a:ext cx="1870343"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تمارين اللمس (جاف الخد الخارجي و رطب الخد من الداخل ) (لين اللسان و صلب الأسنان )</a:t>
          </a:r>
        </a:p>
      </dsp:txBody>
      <dsp:txXfrm>
        <a:off x="455834" y="1458729"/>
        <a:ext cx="1870343" cy="566738"/>
      </dsp:txXfrm>
    </dsp:sp>
    <dsp:sp modelId="{35A62452-E12D-4CC0-9062-F6D3E1591D72}">
      <dsp:nvSpPr>
        <dsp:cNvPr id="0" name=""/>
        <dsp:cNvSpPr/>
      </dsp:nvSpPr>
      <dsp:spPr>
        <a:xfrm>
          <a:off x="455834" y="2212149"/>
          <a:ext cx="1870343"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قطارات التذوق ( عند قطع الطعام و مضغه)</a:t>
          </a:r>
        </a:p>
      </dsp:txBody>
      <dsp:txXfrm>
        <a:off x="455834" y="2212149"/>
        <a:ext cx="1870343" cy="566738"/>
      </dsp:txXfrm>
    </dsp:sp>
    <dsp:sp modelId="{B74F5CF5-AC31-4204-86D4-100D1FD42181}">
      <dsp:nvSpPr>
        <dsp:cNvPr id="0" name=""/>
        <dsp:cNvSpPr/>
      </dsp:nvSpPr>
      <dsp:spPr>
        <a:xfrm>
          <a:off x="455834" y="2965568"/>
          <a:ext cx="1870343"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أسطوانات بدون مقبض (شكل المريء و الأمعاء الدقيقة و الأمعاء الغليظة)</a:t>
          </a:r>
        </a:p>
      </dsp:txBody>
      <dsp:txXfrm>
        <a:off x="455834" y="2965568"/>
        <a:ext cx="1870343" cy="566738"/>
      </dsp:txXfrm>
    </dsp:sp>
    <dsp:sp modelId="{D1F8A5DE-E2C8-46FF-893F-4B44C75CE6C1}">
      <dsp:nvSpPr>
        <dsp:cNvPr id="0" name=""/>
        <dsp:cNvSpPr/>
      </dsp:nvSpPr>
      <dsp:spPr>
        <a:xfrm>
          <a:off x="455834" y="3718988"/>
          <a:ext cx="1870343"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المجسمات الهندسية (شكل المريء أسطواني )</a:t>
          </a:r>
        </a:p>
      </dsp:txBody>
      <dsp:txXfrm>
        <a:off x="455834" y="3718988"/>
        <a:ext cx="1870343" cy="566738"/>
      </dsp:txXfrm>
    </dsp:sp>
    <dsp:sp modelId="{FB9BC246-BC6A-4C30-ABDA-F116077AB0A0}">
      <dsp:nvSpPr>
        <dsp:cNvPr id="0" name=""/>
        <dsp:cNvSpPr/>
      </dsp:nvSpPr>
      <dsp:spPr>
        <a:xfrm>
          <a:off x="455834" y="4472407"/>
          <a:ext cx="1870343"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صندوق الألوان1 ( الأحمر لون الدم و الأصفر لون العصارة الصفراوية )</a:t>
          </a:r>
        </a:p>
      </dsp:txBody>
      <dsp:txXfrm>
        <a:off x="455834" y="4472407"/>
        <a:ext cx="1870343" cy="566738"/>
      </dsp:txXfrm>
    </dsp:sp>
    <dsp:sp modelId="{6291C74B-5CF6-49F6-AFD0-422A9D427962}">
      <dsp:nvSpPr>
        <dsp:cNvPr id="0" name=""/>
        <dsp:cNvSpPr/>
      </dsp:nvSpPr>
      <dsp:spPr>
        <a:xfrm>
          <a:off x="455834" y="5225827"/>
          <a:ext cx="1870343" cy="566738"/>
        </a:xfrm>
        <a:prstGeom prst="rect">
          <a:avLst/>
        </a:prstGeom>
        <a:no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صندوق الألوان 2 ( يفرز الكبد سائل أخضر لهضم الدهون)</a:t>
          </a:r>
        </a:p>
      </dsp:txBody>
      <dsp:txXfrm>
        <a:off x="455834" y="5225827"/>
        <a:ext cx="1870343" cy="566738"/>
      </dsp:txXfrm>
    </dsp:sp>
    <dsp:sp modelId="{09916B1C-1956-4F1C-A65B-3EA932BB8B44}">
      <dsp:nvSpPr>
        <dsp:cNvPr id="0" name=""/>
        <dsp:cNvSpPr/>
      </dsp:nvSpPr>
      <dsp:spPr>
        <a:xfrm>
          <a:off x="455834" y="5979246"/>
          <a:ext cx="2141955" cy="566738"/>
        </a:xfrm>
        <a:prstGeom prst="rect">
          <a:avLst/>
        </a:prstGeom>
        <a:solidFill>
          <a:schemeClr val="lt1">
            <a:hueOff val="0"/>
            <a:satOff val="0"/>
            <a:lumOff val="0"/>
            <a:alphaOff val="0"/>
          </a:schemeClr>
        </a:solidFill>
        <a:ln w="38100" cap="flat" cmpd="sng" algn="ctr">
          <a:solidFill>
            <a:srgbClr val="FF33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صندوق الألوان 3 (تدرجات اللون الأحمر في الجهاز الهضمي حتى يصل إلى اللون البني المحمر و هو لون الكبد)</a:t>
          </a:r>
        </a:p>
      </dsp:txBody>
      <dsp:txXfrm>
        <a:off x="455834" y="5979246"/>
        <a:ext cx="2141955" cy="566738"/>
      </dsp:txXfrm>
    </dsp:sp>
    <dsp:sp modelId="{6B7D6CF1-8A3E-4FC5-8AC0-67842EA16DB3}">
      <dsp:nvSpPr>
        <dsp:cNvPr id="0" name=""/>
        <dsp:cNvSpPr/>
      </dsp:nvSpPr>
      <dsp:spPr>
        <a:xfrm>
          <a:off x="2089565" y="633460"/>
          <a:ext cx="1693173" cy="638588"/>
        </a:xfrm>
        <a:prstGeom prst="flowChartProcess">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تمارين الحياة العملية </a:t>
          </a:r>
        </a:p>
      </dsp:txBody>
      <dsp:txXfrm>
        <a:off x="2089565" y="633460"/>
        <a:ext cx="1693173" cy="638588"/>
      </dsp:txXfrm>
    </dsp:sp>
    <dsp:sp modelId="{3A3A49C7-4BD8-4EFF-B31D-A61DB8D679CF}">
      <dsp:nvSpPr>
        <dsp:cNvPr id="0" name=""/>
        <dsp:cNvSpPr/>
      </dsp:nvSpPr>
      <dsp:spPr>
        <a:xfrm>
          <a:off x="2512859" y="1458729"/>
          <a:ext cx="1135778" cy="566738"/>
        </a:xfrm>
        <a:prstGeom prst="rect">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آداب الطعام </a:t>
          </a:r>
        </a:p>
      </dsp:txBody>
      <dsp:txXfrm>
        <a:off x="2512859" y="1458729"/>
        <a:ext cx="1135778" cy="566738"/>
      </dsp:txXfrm>
    </dsp:sp>
    <dsp:sp modelId="{5DCF507A-8812-48CE-BC0E-642D10B2B278}">
      <dsp:nvSpPr>
        <dsp:cNvPr id="0" name=""/>
        <dsp:cNvSpPr/>
      </dsp:nvSpPr>
      <dsp:spPr>
        <a:xfrm>
          <a:off x="2512859" y="2212149"/>
          <a:ext cx="1375975" cy="566738"/>
        </a:xfrm>
        <a:prstGeom prst="rect">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تمرينات تحضير الطعام </a:t>
          </a:r>
        </a:p>
      </dsp:txBody>
      <dsp:txXfrm>
        <a:off x="2512859" y="2212149"/>
        <a:ext cx="1375975" cy="566738"/>
      </dsp:txXfrm>
    </dsp:sp>
    <dsp:sp modelId="{9F8AC85F-B00F-48D2-8832-2CE8C715489E}">
      <dsp:nvSpPr>
        <dsp:cNvPr id="0" name=""/>
        <dsp:cNvSpPr/>
      </dsp:nvSpPr>
      <dsp:spPr>
        <a:xfrm>
          <a:off x="2512859" y="2965568"/>
          <a:ext cx="1375975" cy="566738"/>
        </a:xfrm>
        <a:prstGeom prst="rect">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تمارين النقل (نقل  الطعام من الملعقة إلى الفم )</a:t>
          </a:r>
        </a:p>
      </dsp:txBody>
      <dsp:txXfrm>
        <a:off x="2512859" y="2965568"/>
        <a:ext cx="1375975" cy="566738"/>
      </dsp:txXfrm>
    </dsp:sp>
    <dsp:sp modelId="{996930BF-7622-43E4-B8A0-908B897ED55C}">
      <dsp:nvSpPr>
        <dsp:cNvPr id="0" name=""/>
        <dsp:cNvSpPr/>
      </dsp:nvSpPr>
      <dsp:spPr>
        <a:xfrm>
          <a:off x="2512859" y="3718988"/>
          <a:ext cx="1390491" cy="566738"/>
        </a:xfrm>
        <a:prstGeom prst="rect">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العناية الشخصية (الأسنان و اليدين)</a:t>
          </a:r>
        </a:p>
      </dsp:txBody>
      <dsp:txXfrm>
        <a:off x="2512859" y="3718988"/>
        <a:ext cx="1390491" cy="566738"/>
      </dsp:txXfrm>
    </dsp:sp>
    <dsp:sp modelId="{D72C52D5-0659-4822-817B-C935671A799C}">
      <dsp:nvSpPr>
        <dsp:cNvPr id="0" name=""/>
        <dsp:cNvSpPr/>
      </dsp:nvSpPr>
      <dsp:spPr>
        <a:xfrm>
          <a:off x="2512859" y="4472407"/>
          <a:ext cx="1324460" cy="566738"/>
        </a:xfrm>
        <a:prstGeom prst="rect">
          <a:avLst/>
        </a:prstGeom>
        <a:solidFill>
          <a:schemeClr val="lt1">
            <a:hueOff val="0"/>
            <a:satOff val="0"/>
            <a:lumOff val="0"/>
            <a:alphaOff val="0"/>
          </a:schemeClr>
        </a:solidFill>
        <a:ln w="381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زيارة دكتور الأسنان لتوعية الأطفال</a:t>
          </a:r>
        </a:p>
      </dsp:txBody>
      <dsp:txXfrm>
        <a:off x="2512859" y="4472407"/>
        <a:ext cx="1324460" cy="566738"/>
      </dsp:txXfrm>
    </dsp:sp>
    <dsp:sp modelId="{806DA65B-E59A-45CD-9A21-0911D4BC8CA4}">
      <dsp:nvSpPr>
        <dsp:cNvPr id="0" name=""/>
        <dsp:cNvSpPr/>
      </dsp:nvSpPr>
      <dsp:spPr>
        <a:xfrm>
          <a:off x="3969420" y="633460"/>
          <a:ext cx="1693173" cy="638588"/>
        </a:xfrm>
        <a:prstGeom prst="flowChartProcess">
          <a:avLst/>
        </a:prstGeom>
        <a:solidFill>
          <a:schemeClr val="lt1">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الإبداعية و الفنون </a:t>
          </a:r>
        </a:p>
      </dsp:txBody>
      <dsp:txXfrm>
        <a:off x="3969420" y="633460"/>
        <a:ext cx="1693173" cy="638588"/>
      </dsp:txXfrm>
    </dsp:sp>
    <dsp:sp modelId="{BBAF3699-49E6-4AA1-A18D-2361DED47351}">
      <dsp:nvSpPr>
        <dsp:cNvPr id="0" name=""/>
        <dsp:cNvSpPr/>
      </dsp:nvSpPr>
      <dsp:spPr>
        <a:xfrm>
          <a:off x="4392714" y="1458729"/>
          <a:ext cx="1275398" cy="566738"/>
        </a:xfrm>
        <a:prstGeom prst="rect">
          <a:avLst/>
        </a:prstGeom>
        <a:solidFill>
          <a:schemeClr val="lt1">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أغاني </a:t>
          </a:r>
        </a:p>
      </dsp:txBody>
      <dsp:txXfrm>
        <a:off x="4392714" y="1458729"/>
        <a:ext cx="1275398" cy="566738"/>
      </dsp:txXfrm>
    </dsp:sp>
    <dsp:sp modelId="{884EFF4C-4808-4954-8B90-1A7C79B8CBA5}">
      <dsp:nvSpPr>
        <dsp:cNvPr id="0" name=""/>
        <dsp:cNvSpPr/>
      </dsp:nvSpPr>
      <dsp:spPr>
        <a:xfrm>
          <a:off x="4392714" y="2212149"/>
          <a:ext cx="1275398" cy="566738"/>
        </a:xfrm>
        <a:prstGeom prst="rect">
          <a:avLst/>
        </a:prstGeom>
        <a:solidFill>
          <a:schemeClr val="lt1">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مسرحية </a:t>
          </a:r>
        </a:p>
      </dsp:txBody>
      <dsp:txXfrm>
        <a:off x="4392714" y="2212149"/>
        <a:ext cx="1275398" cy="566738"/>
      </dsp:txXfrm>
    </dsp:sp>
    <dsp:sp modelId="{23334E93-8EC8-44A1-A202-E73374FDA9E4}">
      <dsp:nvSpPr>
        <dsp:cNvPr id="0" name=""/>
        <dsp:cNvSpPr/>
      </dsp:nvSpPr>
      <dsp:spPr>
        <a:xfrm>
          <a:off x="4392714" y="2965568"/>
          <a:ext cx="1275398" cy="566738"/>
        </a:xfrm>
        <a:prstGeom prst="rect">
          <a:avLst/>
        </a:prstGeom>
        <a:solidFill>
          <a:schemeClr val="lt1">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رسم الأطعمة التي تحبها الأسنان و المعدة </a:t>
          </a:r>
        </a:p>
      </dsp:txBody>
      <dsp:txXfrm>
        <a:off x="4392714" y="2965568"/>
        <a:ext cx="1275398" cy="566738"/>
      </dsp:txXfrm>
    </dsp:sp>
    <dsp:sp modelId="{4D3E3E5B-1CED-4E59-ACD1-64439292FF18}">
      <dsp:nvSpPr>
        <dsp:cNvPr id="0" name=""/>
        <dsp:cNvSpPr/>
      </dsp:nvSpPr>
      <dsp:spPr>
        <a:xfrm>
          <a:off x="5849275" y="633460"/>
          <a:ext cx="1693173" cy="638588"/>
        </a:xfrm>
        <a:prstGeom prst="flowChartProcess">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المواد الثقافية و البيئية </a:t>
          </a:r>
        </a:p>
      </dsp:txBody>
      <dsp:txXfrm>
        <a:off x="5849275" y="633460"/>
        <a:ext cx="1693173" cy="638588"/>
      </dsp:txXfrm>
    </dsp:sp>
    <dsp:sp modelId="{FF59D3EA-C0AA-4A0B-958A-46E4AFBA3FA3}">
      <dsp:nvSpPr>
        <dsp:cNvPr id="0" name=""/>
        <dsp:cNvSpPr/>
      </dsp:nvSpPr>
      <dsp:spPr>
        <a:xfrm>
          <a:off x="6272569" y="1458729"/>
          <a:ext cx="1222158" cy="763340"/>
        </a:xfrm>
        <a:prstGeom prst="rect">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تجربة هضم الطعام (عصير الليمون و فتات البسكويت) بعد نصف ساعة يتحول لسائل</a:t>
          </a:r>
        </a:p>
      </dsp:txBody>
      <dsp:txXfrm>
        <a:off x="6272569" y="1458729"/>
        <a:ext cx="1222158" cy="763340"/>
      </dsp:txXfrm>
    </dsp:sp>
    <dsp:sp modelId="{F352CF87-6A4D-4A21-AFCB-1F3E769FF32F}">
      <dsp:nvSpPr>
        <dsp:cNvPr id="0" name=""/>
        <dsp:cNvSpPr/>
      </dsp:nvSpPr>
      <dsp:spPr>
        <a:xfrm>
          <a:off x="6272569" y="2408751"/>
          <a:ext cx="1222158" cy="566738"/>
        </a:xfrm>
        <a:prstGeom prst="rect">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ما أطول عضو في الجهاز الهضمي؟ </a:t>
          </a:r>
        </a:p>
        <a:p>
          <a:pPr marL="0" lvl="0" indent="0" algn="ctr" defTabSz="533400" rtl="1">
            <a:lnSpc>
              <a:spcPct val="90000"/>
            </a:lnSpc>
            <a:spcBef>
              <a:spcPct val="0"/>
            </a:spcBef>
            <a:spcAft>
              <a:spcPct val="35000"/>
            </a:spcAft>
            <a:buNone/>
          </a:pPr>
          <a:r>
            <a:rPr lang="ar-SA" sz="1200" b="1" kern="1200" dirty="0"/>
            <a:t>الأمعاء الدقيقة</a:t>
          </a:r>
        </a:p>
      </dsp:txBody>
      <dsp:txXfrm>
        <a:off x="6272569" y="2408751"/>
        <a:ext cx="1222158" cy="566738"/>
      </dsp:txXfrm>
    </dsp:sp>
    <dsp:sp modelId="{8939FED1-1102-44E5-B756-4A8E85BAA9B8}">
      <dsp:nvSpPr>
        <dsp:cNvPr id="0" name=""/>
        <dsp:cNvSpPr/>
      </dsp:nvSpPr>
      <dsp:spPr>
        <a:xfrm>
          <a:off x="6272569" y="3162170"/>
          <a:ext cx="1222158" cy="566738"/>
        </a:xfrm>
        <a:prstGeom prst="rect">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ما أكبر عضو في جسم الإنسان؟</a:t>
          </a:r>
        </a:p>
        <a:p>
          <a:pPr marL="0" lvl="0" indent="0" algn="ctr" defTabSz="533400" rtl="1">
            <a:lnSpc>
              <a:spcPct val="90000"/>
            </a:lnSpc>
            <a:spcBef>
              <a:spcPct val="0"/>
            </a:spcBef>
            <a:spcAft>
              <a:spcPct val="35000"/>
            </a:spcAft>
            <a:buNone/>
          </a:pPr>
          <a:r>
            <a:rPr lang="ar-SA" sz="1200" b="1" kern="1200" dirty="0"/>
            <a:t>الكبد</a:t>
          </a:r>
        </a:p>
      </dsp:txBody>
      <dsp:txXfrm>
        <a:off x="6272569" y="3162170"/>
        <a:ext cx="1222158" cy="566738"/>
      </dsp:txXfrm>
    </dsp:sp>
    <dsp:sp modelId="{B325AC4B-69E1-447E-88EE-D5CADDDE6601}">
      <dsp:nvSpPr>
        <dsp:cNvPr id="0" name=""/>
        <dsp:cNvSpPr/>
      </dsp:nvSpPr>
      <dsp:spPr>
        <a:xfrm>
          <a:off x="6272569" y="3915590"/>
          <a:ext cx="1222158" cy="731333"/>
        </a:xfrm>
        <a:prstGeom prst="rect">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ما هي الغدد التي تساعد  الجهاز الهضمي؟ لعابية و معدية و معوية و البنكرياس و الكبد </a:t>
          </a:r>
        </a:p>
      </dsp:txBody>
      <dsp:txXfrm>
        <a:off x="6272569" y="3915590"/>
        <a:ext cx="1222158" cy="731333"/>
      </dsp:txXfrm>
    </dsp:sp>
    <dsp:sp modelId="{4875450B-ACB2-4D44-8816-E0DA028926A8}">
      <dsp:nvSpPr>
        <dsp:cNvPr id="0" name=""/>
        <dsp:cNvSpPr/>
      </dsp:nvSpPr>
      <dsp:spPr>
        <a:xfrm>
          <a:off x="6272569" y="4833604"/>
          <a:ext cx="1222158" cy="566738"/>
        </a:xfrm>
        <a:prstGeom prst="rect">
          <a:avLst/>
        </a:prstGeom>
        <a:no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آداب قضاء الحاجة و أشكال دورات المياه</a:t>
          </a:r>
        </a:p>
      </dsp:txBody>
      <dsp:txXfrm>
        <a:off x="6272569" y="4833604"/>
        <a:ext cx="1222158" cy="566738"/>
      </dsp:txXfrm>
    </dsp:sp>
    <dsp:sp modelId="{C3CF5778-67B3-4D01-AC4D-D1B0320812CD}">
      <dsp:nvSpPr>
        <dsp:cNvPr id="0" name=""/>
        <dsp:cNvSpPr/>
      </dsp:nvSpPr>
      <dsp:spPr>
        <a:xfrm>
          <a:off x="7729130" y="633460"/>
          <a:ext cx="1693173" cy="638588"/>
        </a:xfrm>
        <a:prstGeom prst="flowChartProcess">
          <a:avLst/>
        </a:prstGeom>
        <a:solidFill>
          <a:schemeClr val="lt1">
            <a:hueOff val="0"/>
            <a:satOff val="0"/>
            <a:lumOff val="0"/>
            <a:alphaOff val="0"/>
          </a:schemeClr>
        </a:solidFill>
        <a:ln w="381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اللغة </a:t>
          </a:r>
        </a:p>
      </dsp:txBody>
      <dsp:txXfrm>
        <a:off x="7729130" y="633460"/>
        <a:ext cx="1693173" cy="638588"/>
      </dsp:txXfrm>
    </dsp:sp>
    <dsp:sp modelId="{718FBD35-D6ED-4CC7-9049-6076FA41321A}">
      <dsp:nvSpPr>
        <dsp:cNvPr id="0" name=""/>
        <dsp:cNvSpPr/>
      </dsp:nvSpPr>
      <dsp:spPr>
        <a:xfrm>
          <a:off x="8152424" y="1458729"/>
          <a:ext cx="1657188" cy="682627"/>
        </a:xfrm>
        <a:prstGeom prst="rect">
          <a:avLst/>
        </a:prstGeom>
        <a:solidFill>
          <a:schemeClr val="lt1">
            <a:hueOff val="0"/>
            <a:satOff val="0"/>
            <a:lumOff val="0"/>
            <a:alphaOff val="0"/>
          </a:schemeClr>
        </a:solidFill>
        <a:ln w="381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قصة لقمة</a:t>
          </a:r>
        </a:p>
      </dsp:txBody>
      <dsp:txXfrm>
        <a:off x="8152424" y="1458729"/>
        <a:ext cx="1657188" cy="682627"/>
      </dsp:txXfrm>
    </dsp:sp>
    <dsp:sp modelId="{745AAD71-8B5A-4AC0-B821-F0388F921F43}">
      <dsp:nvSpPr>
        <dsp:cNvPr id="0" name=""/>
        <dsp:cNvSpPr/>
      </dsp:nvSpPr>
      <dsp:spPr>
        <a:xfrm>
          <a:off x="8152424" y="2328038"/>
          <a:ext cx="1657188" cy="682627"/>
        </a:xfrm>
        <a:prstGeom prst="rect">
          <a:avLst/>
        </a:prstGeom>
        <a:solidFill>
          <a:schemeClr val="lt1">
            <a:hueOff val="0"/>
            <a:satOff val="0"/>
            <a:lumOff val="0"/>
            <a:alphaOff val="0"/>
          </a:schemeClr>
        </a:solidFill>
        <a:ln w="381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صندوق الأحرف المتحركة </a:t>
          </a:r>
        </a:p>
      </dsp:txBody>
      <dsp:txXfrm>
        <a:off x="8152424" y="2328038"/>
        <a:ext cx="1657188" cy="682627"/>
      </dsp:txXfrm>
    </dsp:sp>
    <dsp:sp modelId="{F514D7A2-E682-48F2-B682-9AB4D9EEB56C}">
      <dsp:nvSpPr>
        <dsp:cNvPr id="0" name=""/>
        <dsp:cNvSpPr/>
      </dsp:nvSpPr>
      <dsp:spPr>
        <a:xfrm>
          <a:off x="8152424" y="3197347"/>
          <a:ext cx="1657188" cy="956604"/>
        </a:xfrm>
        <a:prstGeom prst="rect">
          <a:avLst/>
        </a:prstGeom>
        <a:solidFill>
          <a:schemeClr val="lt1">
            <a:hueOff val="0"/>
            <a:satOff val="0"/>
            <a:lumOff val="0"/>
            <a:alphaOff val="0"/>
          </a:schemeClr>
        </a:solidFill>
        <a:ln w="381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تقديم الاسم و الفعل و اللام القمرية و الشمسية للأسماء  (مكونات الجهاز الهضمي – مضغ – طحن – يمتص – تخرج – يفرز – يبلع – يفتت ...)</a:t>
          </a:r>
        </a:p>
      </dsp:txBody>
      <dsp:txXfrm>
        <a:off x="8152424" y="3197347"/>
        <a:ext cx="1657188" cy="956604"/>
      </dsp:txXfrm>
    </dsp:sp>
    <dsp:sp modelId="{ECCEEE16-E74C-4FA0-A007-DC044DB1E4CF}">
      <dsp:nvSpPr>
        <dsp:cNvPr id="0" name=""/>
        <dsp:cNvSpPr/>
      </dsp:nvSpPr>
      <dsp:spPr>
        <a:xfrm>
          <a:off x="8152424" y="4340632"/>
          <a:ext cx="1657188" cy="1207188"/>
        </a:xfrm>
        <a:prstGeom prst="rect">
          <a:avLst/>
        </a:prstGeom>
        <a:solidFill>
          <a:schemeClr val="lt1">
            <a:hueOff val="0"/>
            <a:satOff val="0"/>
            <a:lumOff val="0"/>
            <a:alphaOff val="0"/>
          </a:schemeClr>
        </a:solidFill>
        <a:ln w="381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1">
            <a:lnSpc>
              <a:spcPct val="90000"/>
            </a:lnSpc>
            <a:spcBef>
              <a:spcPct val="0"/>
            </a:spcBef>
            <a:spcAft>
              <a:spcPct val="35000"/>
            </a:spcAft>
            <a:buNone/>
          </a:pPr>
          <a:r>
            <a:rPr lang="ar-SA" sz="1200" b="1" kern="1200" dirty="0"/>
            <a:t>التضاد (جاف و رطب  – لين و صلب ..)</a:t>
          </a:r>
        </a:p>
        <a:p>
          <a:pPr marL="0" lvl="0" indent="0" algn="ctr" defTabSz="533400" rtl="1">
            <a:lnSpc>
              <a:spcPct val="90000"/>
            </a:lnSpc>
            <a:spcBef>
              <a:spcPct val="0"/>
            </a:spcBef>
            <a:spcAft>
              <a:spcPct val="35000"/>
            </a:spcAft>
            <a:buNone/>
          </a:pPr>
          <a:r>
            <a:rPr lang="ar-SA" sz="1200" b="1" kern="1200" dirty="0"/>
            <a:t>(جاف الخد الخارجي و رطب الخد من الداخل ) (لين اللسان و صلب الأسنان ) </a:t>
          </a:r>
        </a:p>
      </dsp:txBody>
      <dsp:txXfrm>
        <a:off x="8152424" y="4340632"/>
        <a:ext cx="1657188" cy="1207188"/>
      </dsp:txXfrm>
    </dsp:sp>
    <dsp:sp modelId="{EB6AAF5B-D1CF-4936-9E2C-BE7CB4C3EB78}">
      <dsp:nvSpPr>
        <dsp:cNvPr id="0" name=""/>
        <dsp:cNvSpPr/>
      </dsp:nvSpPr>
      <dsp:spPr>
        <a:xfrm>
          <a:off x="9608985" y="633460"/>
          <a:ext cx="1693173" cy="638588"/>
        </a:xfrm>
        <a:prstGeom prst="flowChartProcess">
          <a:avLst/>
        </a:prstGeom>
        <a:no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SA" sz="1800" b="1" kern="1200" dirty="0">
              <a:solidFill>
                <a:srgbClr val="7030A0"/>
              </a:solidFill>
              <a:effectLst>
                <a:glow rad="228600">
                  <a:schemeClr val="accent3">
                    <a:satMod val="175000"/>
                    <a:alpha val="40000"/>
                  </a:schemeClr>
                </a:glow>
              </a:effectLst>
              <a:latin typeface="Monotype Koufi" pitchFamily="2" charset="-78"/>
              <a:ea typeface="Monotype Koufi" pitchFamily="2" charset="-78"/>
              <a:cs typeface="Monotype Koufi" pitchFamily="2" charset="-78"/>
            </a:rPr>
            <a:t>الرياضيات </a:t>
          </a:r>
        </a:p>
      </dsp:txBody>
      <dsp:txXfrm>
        <a:off x="9608985" y="633460"/>
        <a:ext cx="1693173" cy="638588"/>
      </dsp:txXfrm>
    </dsp:sp>
    <dsp:sp modelId="{D813C7C4-C2DC-4C94-9C2E-F67B2D354B58}">
      <dsp:nvSpPr>
        <dsp:cNvPr id="0" name=""/>
        <dsp:cNvSpPr/>
      </dsp:nvSpPr>
      <dsp:spPr>
        <a:xfrm>
          <a:off x="10032279" y="1458729"/>
          <a:ext cx="1540521" cy="593389"/>
        </a:xfrm>
        <a:prstGeom prst="rect">
          <a:avLst/>
        </a:prstGeom>
        <a:no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t>البطاقات و العدادات و سيغان </a:t>
          </a:r>
          <a:r>
            <a:rPr lang="en-US" sz="1400" b="1" kern="1200" dirty="0"/>
            <a:t>A</a:t>
          </a:r>
          <a:r>
            <a:rPr lang="ar-SA" sz="1400" b="1" kern="1200" dirty="0"/>
            <a:t> (لعد الأسنان )</a:t>
          </a:r>
        </a:p>
      </dsp:txBody>
      <dsp:txXfrm>
        <a:off x="10032279" y="1458729"/>
        <a:ext cx="1540521" cy="593389"/>
      </dsp:txXfrm>
    </dsp:sp>
    <dsp:sp modelId="{38A5E3A3-5600-4C55-B160-1834862DBCEA}">
      <dsp:nvSpPr>
        <dsp:cNvPr id="0" name=""/>
        <dsp:cNvSpPr/>
      </dsp:nvSpPr>
      <dsp:spPr>
        <a:xfrm>
          <a:off x="10032279" y="2238800"/>
          <a:ext cx="1539934" cy="593389"/>
        </a:xfrm>
        <a:prstGeom prst="rect">
          <a:avLst/>
        </a:prstGeom>
        <a:no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b="1" kern="1200" dirty="0"/>
            <a:t>الساعة</a:t>
          </a:r>
        </a:p>
        <a:p>
          <a:pPr marL="0" lvl="0" indent="0" algn="ctr" defTabSz="622300" rtl="1">
            <a:lnSpc>
              <a:spcPct val="90000"/>
            </a:lnSpc>
            <a:spcBef>
              <a:spcPct val="0"/>
            </a:spcBef>
            <a:spcAft>
              <a:spcPct val="35000"/>
            </a:spcAft>
            <a:buNone/>
          </a:pPr>
          <a:r>
            <a:rPr lang="ar-SA" sz="1400" b="1" kern="1200" dirty="0"/>
            <a:t> (لمعرفة أوقات الطعام )</a:t>
          </a:r>
        </a:p>
      </dsp:txBody>
      <dsp:txXfrm>
        <a:off x="10032279" y="2238800"/>
        <a:ext cx="1539934" cy="5933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8F99EF1-3A24-4DD6-93B3-B063551B5BA1}" type="datetimeFigureOut">
              <a:rPr lang="ar-SA" smtClean="0"/>
              <a:t>30/03/46</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7F1DDD0-9FBF-48C9-A0EF-528B4E097384}" type="slidenum">
              <a:rPr lang="ar-SA" smtClean="0"/>
              <a:t>‹#›</a:t>
            </a:fld>
            <a:endParaRPr lang="ar-SA"/>
          </a:p>
        </p:txBody>
      </p:sp>
    </p:spTree>
    <p:extLst>
      <p:ext uri="{BB962C8B-B14F-4D97-AF65-F5344CB8AC3E}">
        <p14:creationId xmlns:p14="http://schemas.microsoft.com/office/powerpoint/2010/main" val="879758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7F1DDD0-9FBF-48C9-A0EF-528B4E097384}" type="slidenum">
              <a:rPr lang="ar-SA" smtClean="0"/>
              <a:t>3</a:t>
            </a:fld>
            <a:endParaRPr lang="ar-SA"/>
          </a:p>
        </p:txBody>
      </p:sp>
    </p:spTree>
    <p:extLst>
      <p:ext uri="{BB962C8B-B14F-4D97-AF65-F5344CB8AC3E}">
        <p14:creationId xmlns:p14="http://schemas.microsoft.com/office/powerpoint/2010/main" val="287870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7F1DDD0-9FBF-48C9-A0EF-528B4E097384}" type="slidenum">
              <a:rPr lang="ar-SA" smtClean="0"/>
              <a:t>7</a:t>
            </a:fld>
            <a:endParaRPr lang="ar-SA"/>
          </a:p>
        </p:txBody>
      </p:sp>
    </p:spTree>
    <p:extLst>
      <p:ext uri="{BB962C8B-B14F-4D97-AF65-F5344CB8AC3E}">
        <p14:creationId xmlns:p14="http://schemas.microsoft.com/office/powerpoint/2010/main" val="191968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970ECD-9D34-261D-A74A-1C4E7BE3C455}"/>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75A7F7A3-A876-4619-76B3-08AF37F3A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E16BFE2E-D576-15E9-D2CD-C4E7DC05F116}"/>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41BABF64-6B16-2343-406C-17D7B6660EA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F00BFB6-A58A-5E87-72D3-CEFE40744D79}"/>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295976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305C99-E878-070A-D019-50138BBA1B1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C9C9C9D-3347-D200-A32F-200AF049DA1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F87589B-3426-CC29-59AC-C5DC4BC6FB1C}"/>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37B4584E-FCDA-DA7E-8AC5-3A940FE0156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125A596-5064-E2AC-37E4-2856EC3CA3B9}"/>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52686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288492E-F993-E34C-8E06-DA49A9E2BD1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DAEE4AE-74E2-EACE-925E-D215CF9F58B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54328C6-8D67-3FEB-F81E-08450116D230}"/>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919C3528-0B22-52B2-7CB1-8430D30109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84F96FA-E037-8CAD-F755-6E0945386DDA}"/>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318222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D3577AD-B373-D9B5-1CB2-97315ADA47F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6981105-FF98-1614-A05C-CFFD52DD0FB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D60FF08-C31F-B5A0-08B0-71F3638FA419}"/>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4F07E8CF-957A-2337-7124-7B798A93E1E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7BAEA2D-ADDA-0975-4342-9E8B3BBF50C3}"/>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65445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9468BF-B62F-4EA1-7640-6E45DEEF4E38}"/>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A5607B5-6356-9228-736A-A4779642A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92B7AA5-E4B0-2FC3-068D-8DF65663F07A}"/>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79AD5ED9-5B2E-8994-2469-BFFCCB2EC67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7399635-02AB-FCB9-C4DA-6EF4E843E0C8}"/>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208981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96036F-F3BE-70FA-9150-7B45060C556B}"/>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0423F3A-FFFB-B9F0-3236-EFAE52528E49}"/>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DC476DE-2D8E-5770-F433-FC3472A1C410}"/>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D22BB0E-B4AE-2191-8A94-FD73C68905EF}"/>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6" name="عنصر نائب للتذييل 5">
            <a:extLst>
              <a:ext uri="{FF2B5EF4-FFF2-40B4-BE49-F238E27FC236}">
                <a16:creationId xmlns:a16="http://schemas.microsoft.com/office/drawing/2014/main" id="{ED8116DC-B018-0890-F8E0-7CAB9986264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FDE9630-1F26-7801-4CAF-BD77BAC2D17F}"/>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353340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4594A1F-DC65-8BDF-1250-897E9613C76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373B236-4342-F09E-87AB-689189577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BD86F3F-AFEE-42CD-BB6F-50FB5B82DF49}"/>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3D35114-17B9-077A-1880-E2F1A4430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3D79359-F55A-5C7D-5AE1-EFD80D4C66D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B9B32B3C-C7FE-48B9-E543-003A04E7E977}"/>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8" name="عنصر نائب للتذييل 7">
            <a:extLst>
              <a:ext uri="{FF2B5EF4-FFF2-40B4-BE49-F238E27FC236}">
                <a16:creationId xmlns:a16="http://schemas.microsoft.com/office/drawing/2014/main" id="{3964A008-A370-E1BE-5389-DBC9F5344221}"/>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7602D8E9-765B-A656-848F-A9E0A59ABBB4}"/>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228693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B482EAE-1FC4-39EB-E38B-CE2EE09CFA2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A7129E4-F3A8-9912-DD58-F841B86D7442}"/>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4" name="عنصر نائب للتذييل 3">
            <a:extLst>
              <a:ext uri="{FF2B5EF4-FFF2-40B4-BE49-F238E27FC236}">
                <a16:creationId xmlns:a16="http://schemas.microsoft.com/office/drawing/2014/main" id="{8709122E-F8B7-DD03-43E1-A31E7EB76862}"/>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CA79E3D7-B6BD-F1E2-D462-E951C46DE2C1}"/>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420326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9A4F4ADA-CAF5-2506-4106-BC941ADD1359}"/>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3" name="عنصر نائب للتذييل 2">
            <a:extLst>
              <a:ext uri="{FF2B5EF4-FFF2-40B4-BE49-F238E27FC236}">
                <a16:creationId xmlns:a16="http://schemas.microsoft.com/office/drawing/2014/main" id="{0B8BFADD-4E2E-292C-2BD5-77B28A6B5B51}"/>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C21CFB56-2D90-9041-83D3-F824E55F38C3}"/>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307597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C19E939-5EF8-0906-1289-DBC9F1BBBA3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AC2F08A-E569-1240-A2E7-83BAB3203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1DB76282-0258-2382-B4BE-3B6115EBF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F7308CF-DEA0-E094-5A03-72FBE1B7DC9A}"/>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6" name="عنصر نائب للتذييل 5">
            <a:extLst>
              <a:ext uri="{FF2B5EF4-FFF2-40B4-BE49-F238E27FC236}">
                <a16:creationId xmlns:a16="http://schemas.microsoft.com/office/drawing/2014/main" id="{0AB91842-6834-06EC-982F-272631FC3CD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8840984-FB51-8EC0-2207-93EEA118ED34}"/>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87214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1CA78B-6D6E-A027-9D40-9A43E648F86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1DF649D1-E21E-D882-0ACA-013F84112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655B8916-0B76-25FC-0DB4-A88094BE1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B9BF0A7-EAAB-0D28-FC87-1653974267E7}"/>
              </a:ext>
            </a:extLst>
          </p:cNvPr>
          <p:cNvSpPr>
            <a:spLocks noGrp="1"/>
          </p:cNvSpPr>
          <p:nvPr>
            <p:ph type="dt" sz="half" idx="10"/>
          </p:nvPr>
        </p:nvSpPr>
        <p:spPr/>
        <p:txBody>
          <a:bodyPr/>
          <a:lstStyle/>
          <a:p>
            <a:fld id="{3744C6F6-55BF-4140-B600-5523BA0A18E0}" type="datetimeFigureOut">
              <a:rPr lang="ar-SA" smtClean="0"/>
              <a:t>30/03/46</a:t>
            </a:fld>
            <a:endParaRPr lang="ar-SA"/>
          </a:p>
        </p:txBody>
      </p:sp>
      <p:sp>
        <p:nvSpPr>
          <p:cNvPr id="6" name="عنصر نائب للتذييل 5">
            <a:extLst>
              <a:ext uri="{FF2B5EF4-FFF2-40B4-BE49-F238E27FC236}">
                <a16:creationId xmlns:a16="http://schemas.microsoft.com/office/drawing/2014/main" id="{5BA20131-94A9-D4CF-DF44-E989FE32CDA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2238EF9-06CD-D128-D586-BEE0A3177458}"/>
              </a:ext>
            </a:extLst>
          </p:cNvPr>
          <p:cNvSpPr>
            <a:spLocks noGrp="1"/>
          </p:cNvSpPr>
          <p:nvPr>
            <p:ph type="sldNum" sz="quarter" idx="12"/>
          </p:nvPr>
        </p:nvSpPr>
        <p:spPr/>
        <p:txBody>
          <a:bodyPr/>
          <a:lstStyle/>
          <a:p>
            <a:fld id="{F476F086-97C1-4D8A-96FC-7C39528E4150}" type="slidenum">
              <a:rPr lang="ar-SA" smtClean="0"/>
              <a:t>‹#›</a:t>
            </a:fld>
            <a:endParaRPr lang="ar-SA"/>
          </a:p>
        </p:txBody>
      </p:sp>
    </p:spTree>
    <p:extLst>
      <p:ext uri="{BB962C8B-B14F-4D97-AF65-F5344CB8AC3E}">
        <p14:creationId xmlns:p14="http://schemas.microsoft.com/office/powerpoint/2010/main" val="595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D07BACF-E6A1-5164-3FD9-406E6CD5F95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1C30F42-A245-C9EE-CC3B-76077F918E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548C41E-AF4B-4D0C-309A-530A8EADD64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744C6F6-55BF-4140-B600-5523BA0A18E0}" type="datetimeFigureOut">
              <a:rPr lang="ar-SA" smtClean="0"/>
              <a:t>30/03/46</a:t>
            </a:fld>
            <a:endParaRPr lang="ar-SA"/>
          </a:p>
        </p:txBody>
      </p:sp>
      <p:sp>
        <p:nvSpPr>
          <p:cNvPr id="5" name="عنصر نائب للتذييل 4">
            <a:extLst>
              <a:ext uri="{FF2B5EF4-FFF2-40B4-BE49-F238E27FC236}">
                <a16:creationId xmlns:a16="http://schemas.microsoft.com/office/drawing/2014/main" id="{82C9A992-F3DB-DC28-132C-E82EC1E445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454674E-9C93-5187-A147-05C3A78EE53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476F086-97C1-4D8A-96FC-7C39528E4150}" type="slidenum">
              <a:rPr lang="ar-SA" smtClean="0"/>
              <a:t>‹#›</a:t>
            </a:fld>
            <a:endParaRPr lang="ar-SA"/>
          </a:p>
        </p:txBody>
      </p:sp>
    </p:spTree>
    <p:extLst>
      <p:ext uri="{BB962C8B-B14F-4D97-AF65-F5344CB8AC3E}">
        <p14:creationId xmlns:p14="http://schemas.microsoft.com/office/powerpoint/2010/main" val="3246997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B74184FD-0604-6841-1F24-EBF85EE4C992}"/>
              </a:ext>
            </a:extLst>
          </p:cNvPr>
          <p:cNvPicPr>
            <a:picLocks noChangeAspect="1"/>
          </p:cNvPicPr>
          <p:nvPr/>
        </p:nvPicPr>
        <p:blipFill>
          <a:blip r:embed="rId2"/>
          <a:stretch>
            <a:fillRect/>
          </a:stretch>
        </p:blipFill>
        <p:spPr>
          <a:xfrm>
            <a:off x="100064" y="127328"/>
            <a:ext cx="11991871" cy="6809822"/>
          </a:xfrm>
          <a:prstGeom prst="rect">
            <a:avLst/>
          </a:prstGeom>
        </p:spPr>
      </p:pic>
      <p:pic>
        <p:nvPicPr>
          <p:cNvPr id="9" name="صورة 8">
            <a:extLst>
              <a:ext uri="{FF2B5EF4-FFF2-40B4-BE49-F238E27FC236}">
                <a16:creationId xmlns:a16="http://schemas.microsoft.com/office/drawing/2014/main" id="{66C1B0FE-DAF4-7367-C31C-9C8CFAD61F06}"/>
              </a:ext>
            </a:extLst>
          </p:cNvPr>
          <p:cNvPicPr>
            <a:picLocks noChangeAspect="1"/>
          </p:cNvPicPr>
          <p:nvPr/>
        </p:nvPicPr>
        <p:blipFill>
          <a:blip r:embed="rId3">
            <a:clrChange>
              <a:clrFrom>
                <a:srgbClr val="FFFFFF"/>
              </a:clrFrom>
              <a:clrTo>
                <a:srgbClr val="FFFFFF">
                  <a:alpha val="0"/>
                </a:srgbClr>
              </a:clrTo>
            </a:clrChange>
          </a:blip>
          <a:srcRect l="22931" r="22714"/>
          <a:stretch/>
        </p:blipFill>
        <p:spPr>
          <a:xfrm>
            <a:off x="811160" y="4269658"/>
            <a:ext cx="1423498" cy="1964174"/>
          </a:xfrm>
          <a:prstGeom prst="rect">
            <a:avLst/>
          </a:prstGeom>
        </p:spPr>
      </p:pic>
      <p:sp>
        <p:nvSpPr>
          <p:cNvPr id="7" name="مربع نص 6">
            <a:extLst>
              <a:ext uri="{FF2B5EF4-FFF2-40B4-BE49-F238E27FC236}">
                <a16:creationId xmlns:a16="http://schemas.microsoft.com/office/drawing/2014/main" id="{8CB847CC-4CAF-2CDD-20C8-9BBD98661901}"/>
              </a:ext>
            </a:extLst>
          </p:cNvPr>
          <p:cNvSpPr txBox="1"/>
          <p:nvPr/>
        </p:nvSpPr>
        <p:spPr>
          <a:xfrm>
            <a:off x="1917290" y="1243786"/>
            <a:ext cx="9456174" cy="4278094"/>
          </a:xfrm>
          <a:prstGeom prst="rect">
            <a:avLst/>
          </a:prstGeom>
          <a:noFill/>
        </p:spPr>
        <p:txBody>
          <a:bodyPr wrap="square" rtlCol="1">
            <a:spAutoFit/>
          </a:bodyPr>
          <a:lstStyle/>
          <a:p>
            <a:pPr algn="just"/>
            <a:r>
              <a:rPr lang="ar-SA" sz="1600" b="1" u="sng" dirty="0">
                <a:solidFill>
                  <a:srgbClr val="C00000"/>
                </a:solidFill>
              </a:rPr>
              <a:t>خطة الدرس : </a:t>
            </a:r>
            <a:r>
              <a:rPr lang="ar-SA" sz="1600" b="1" dirty="0"/>
              <a:t>تعريف الأطفال بالجهاز الهضمي . </a:t>
            </a:r>
          </a:p>
          <a:p>
            <a:pPr algn="just"/>
            <a:r>
              <a:rPr lang="ar-SA" sz="1600" b="1" u="sng" dirty="0">
                <a:solidFill>
                  <a:srgbClr val="C00000"/>
                </a:solidFill>
              </a:rPr>
              <a:t>المكان : </a:t>
            </a:r>
            <a:r>
              <a:rPr lang="ar-SA" sz="1600" b="1" dirty="0"/>
              <a:t>صف المنتسوري – تقدم في دائرة – شرح جماعي .</a:t>
            </a:r>
          </a:p>
          <a:p>
            <a:pPr algn="just"/>
            <a:r>
              <a:rPr lang="ar-SA" sz="1600" b="1" u="sng" dirty="0">
                <a:solidFill>
                  <a:srgbClr val="C00000"/>
                </a:solidFill>
              </a:rPr>
              <a:t>الفئة العمرية : </a:t>
            </a:r>
            <a:r>
              <a:rPr lang="ar-SA" sz="1600" b="1" dirty="0"/>
              <a:t>5 – 6 سنوات .</a:t>
            </a:r>
          </a:p>
          <a:p>
            <a:pPr algn="just"/>
            <a:r>
              <a:rPr lang="ar-SA" sz="1600" b="1" u="sng" dirty="0">
                <a:solidFill>
                  <a:srgbClr val="C00000"/>
                </a:solidFill>
              </a:rPr>
              <a:t>الوقت : </a:t>
            </a:r>
            <a:r>
              <a:rPr lang="ar-SA" sz="1600" b="1" dirty="0"/>
              <a:t>20 -25 دقيقة .</a:t>
            </a:r>
          </a:p>
          <a:p>
            <a:pPr algn="just"/>
            <a:r>
              <a:rPr lang="ar-SA" sz="1600" b="1" u="sng" dirty="0">
                <a:solidFill>
                  <a:srgbClr val="C00000"/>
                </a:solidFill>
              </a:rPr>
              <a:t>المواد المستخدمة : </a:t>
            </a:r>
            <a:r>
              <a:rPr lang="ar-SA" sz="1600" b="1" dirty="0"/>
              <a:t>جسم المعلمة و الأطفال – مجسم لجسم الإنسان الداخلي – صور ثلاثية الأجزاء .</a:t>
            </a:r>
          </a:p>
          <a:p>
            <a:pPr algn="just"/>
            <a:r>
              <a:rPr lang="ar-SA" sz="1600" b="1" u="sng" dirty="0">
                <a:solidFill>
                  <a:srgbClr val="C00000"/>
                </a:solidFill>
              </a:rPr>
              <a:t>الهدف : </a:t>
            </a:r>
            <a:r>
              <a:rPr lang="ar-SA" sz="1600" b="1" dirty="0"/>
              <a:t>1- أن يتعرف الطفل على عملية الهضم في جسم الأنسان.</a:t>
            </a:r>
          </a:p>
          <a:p>
            <a:pPr algn="just"/>
            <a:r>
              <a:rPr lang="ar-SA" sz="1600" b="1" dirty="0"/>
              <a:t>          2 - أن يتعرف الطفل على أجزاء الجهاز الهضمي و الأعضاء المنتمية له . </a:t>
            </a:r>
          </a:p>
          <a:p>
            <a:pPr algn="just"/>
            <a:r>
              <a:rPr lang="ar-SA" sz="1600" b="1" u="sng" dirty="0">
                <a:solidFill>
                  <a:srgbClr val="C00000"/>
                </a:solidFill>
              </a:rPr>
              <a:t>المقدمة : </a:t>
            </a:r>
            <a:r>
              <a:rPr lang="ar-SA" sz="1600" b="1" dirty="0"/>
              <a:t>تدخل الموجهة و في يديها صحن به قطع صغيرة من الخبز ( القطع نفس عدد الأطفال ) ثم تبدأ بمناقشة الأطفال كالتالي : هل تستطيعون تخمين ما هو الطعام الذي أحمله بين يدي؟ يا ترى هل طعمه حلو أو حامض أم ماذا ؟ كيف نستطيع معرفة طعمه ؟ ما هي الحاسة التي تساعدنا على معرفة الطعم ؟ كيف نتذوق ؟ عندما نأكل أين يذهب الطعام ؟</a:t>
            </a:r>
          </a:p>
          <a:p>
            <a:pPr algn="just"/>
            <a:r>
              <a:rPr lang="ar-SA" sz="1600" b="1" u="sng" dirty="0">
                <a:solidFill>
                  <a:srgbClr val="C00000"/>
                </a:solidFill>
              </a:rPr>
              <a:t>مجريات الحصة : </a:t>
            </a:r>
            <a:r>
              <a:rPr lang="ar-SA" sz="1600" b="1" dirty="0"/>
              <a:t>عندما يتعرف الطفل على الجزء الأول من الجهاز الهضمي و هو ( الفم ) نطلب من الأطفال مراقبة أنفسهم و مراقبة كيفية انتقال الطعام من الفم إلى المكان الذي يتوقعون وصول الطعام إليه ....؟ على المجسم نبدأ بعرض انتقال الطعام من الفم حيث تقطعه الأسنان إلى أن يصل إلى القناة الإخراجية (الشرج ) .</a:t>
            </a:r>
          </a:p>
          <a:p>
            <a:pPr algn="just"/>
            <a:r>
              <a:rPr lang="ar-SA" sz="1600" b="1" u="sng" dirty="0">
                <a:solidFill>
                  <a:srgbClr val="C00000"/>
                </a:solidFill>
              </a:rPr>
              <a:t>النشاط اللاحق : </a:t>
            </a:r>
            <a:r>
              <a:rPr lang="ar-SA" sz="1600" b="1" dirty="0"/>
              <a:t>تطلب الموجهة من الطفل تلوين الجهاز الهضمي ( بعد تعليقه على اللوح ) و من ثم تزيين الموجهة الفصل برسومات الأطفال.</a:t>
            </a:r>
          </a:p>
          <a:p>
            <a:pPr algn="just"/>
            <a:r>
              <a:rPr lang="ar-SA" sz="1600" b="1" u="sng" dirty="0">
                <a:solidFill>
                  <a:srgbClr val="C00000"/>
                </a:solidFill>
              </a:rPr>
              <a:t>تعليم اللغة : </a:t>
            </a:r>
            <a:r>
              <a:rPr lang="ar-SA" sz="1600" b="1" dirty="0"/>
              <a:t>الجهاز الهضمي – الهضم – الفم – الأسنان – </a:t>
            </a:r>
            <a:r>
              <a:rPr lang="ar-SA" sz="1600" b="1" dirty="0" err="1"/>
              <a:t>المرئ</a:t>
            </a:r>
            <a:r>
              <a:rPr lang="ar-SA" sz="1600" b="1" dirty="0"/>
              <a:t> – المعدة – </a:t>
            </a:r>
            <a:r>
              <a:rPr lang="ar-SA" sz="1600" b="1" dirty="0" err="1"/>
              <a:t>الإثنى</a:t>
            </a:r>
            <a:r>
              <a:rPr lang="ar-SA" sz="1600" b="1" dirty="0"/>
              <a:t> عشر – الأمعاء الدقيقة – الأمعاء الغليظة – القناة الإخراجية ( الشرج ).</a:t>
            </a:r>
          </a:p>
          <a:p>
            <a:pPr algn="just"/>
            <a:r>
              <a:rPr lang="ar-SA" sz="1600" b="1" u="sng" dirty="0">
                <a:solidFill>
                  <a:srgbClr val="C00000"/>
                </a:solidFill>
              </a:rPr>
              <a:t>الخلاصة و نتاجات التعلم : </a:t>
            </a:r>
            <a:r>
              <a:rPr lang="ar-SA" sz="1600" b="1" dirty="0"/>
              <a:t>يتمكن الطفل من التعرف على عملية الهضم في جسم الإنسان و يتذكر بعض أجزاء الجهاز الهضمي.</a:t>
            </a:r>
          </a:p>
        </p:txBody>
      </p:sp>
      <p:sp>
        <p:nvSpPr>
          <p:cNvPr id="8" name="مربع نص 7">
            <a:extLst>
              <a:ext uri="{FF2B5EF4-FFF2-40B4-BE49-F238E27FC236}">
                <a16:creationId xmlns:a16="http://schemas.microsoft.com/office/drawing/2014/main" id="{9924C937-8E57-5B0B-9CF6-68354EB2E712}"/>
              </a:ext>
            </a:extLst>
          </p:cNvPr>
          <p:cNvSpPr txBox="1"/>
          <p:nvPr/>
        </p:nvSpPr>
        <p:spPr>
          <a:xfrm>
            <a:off x="1463250" y="782121"/>
            <a:ext cx="7698657" cy="461665"/>
          </a:xfrm>
          <a:prstGeom prst="rect">
            <a:avLst/>
          </a:prstGeom>
          <a:noFill/>
        </p:spPr>
        <p:txBody>
          <a:bodyPr wrap="square" rtlCol="1">
            <a:spAutoFit/>
          </a:bodyPr>
          <a:lstStyle/>
          <a:p>
            <a:r>
              <a:rPr lang="ar-SA" sz="2400" b="1" dirty="0">
                <a:effectLst>
                  <a:glow rad="101600">
                    <a:srgbClr val="CC99FF">
                      <a:alpha val="60000"/>
                    </a:srgbClr>
                  </a:glow>
                </a:effectLst>
                <a:latin typeface="Monotype Koufi" pitchFamily="2" charset="-78"/>
                <a:ea typeface="Monotype Koufi" pitchFamily="2" charset="-78"/>
                <a:cs typeface="Monotype Koufi" pitchFamily="2" charset="-78"/>
              </a:rPr>
              <a:t>خطة درس تعريف الأطفال بالجهاز الهضمي                         </a:t>
            </a:r>
            <a:r>
              <a:rPr lang="ar-SA" sz="1200" b="1" dirty="0">
                <a:effectLst>
                  <a:glow rad="101600">
                    <a:srgbClr val="CC99FF">
                      <a:alpha val="60000"/>
                    </a:srgbClr>
                  </a:glow>
                </a:effectLst>
                <a:latin typeface="Monotype Koufi" pitchFamily="2" charset="-78"/>
                <a:ea typeface="Monotype Koufi" pitchFamily="2" charset="-78"/>
                <a:cs typeface="Monotype Koufi" pitchFamily="2" charset="-78"/>
              </a:rPr>
              <a:t>إعداد: تغريد نشأت كامل عبدالله</a:t>
            </a:r>
            <a:endParaRPr lang="ar-SA" sz="2400" b="1" dirty="0">
              <a:effectLst>
                <a:glow rad="101600">
                  <a:srgbClr val="CC99FF">
                    <a:alpha val="60000"/>
                  </a:srgbClr>
                </a:glo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67318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6A6BA72-2CF0-1DB8-718F-2262AF763C19}"/>
              </a:ext>
            </a:extLst>
          </p:cNvPr>
          <p:cNvPicPr>
            <a:picLocks noChangeAspect="1"/>
          </p:cNvPicPr>
          <p:nvPr/>
        </p:nvPicPr>
        <p:blipFill>
          <a:blip r:embed="rId2"/>
          <a:stretch>
            <a:fillRect/>
          </a:stretch>
        </p:blipFill>
        <p:spPr>
          <a:xfrm>
            <a:off x="100064" y="127328"/>
            <a:ext cx="11991871" cy="6809822"/>
          </a:xfrm>
          <a:prstGeom prst="rect">
            <a:avLst/>
          </a:prstGeom>
        </p:spPr>
      </p:pic>
      <p:pic>
        <p:nvPicPr>
          <p:cNvPr id="3" name="صورة 2">
            <a:extLst>
              <a:ext uri="{FF2B5EF4-FFF2-40B4-BE49-F238E27FC236}">
                <a16:creationId xmlns:a16="http://schemas.microsoft.com/office/drawing/2014/main" id="{2FD2A7AE-22B7-B7C3-069C-5BE220189936}"/>
              </a:ext>
            </a:extLst>
          </p:cNvPr>
          <p:cNvPicPr>
            <a:picLocks noChangeAspect="1"/>
          </p:cNvPicPr>
          <p:nvPr/>
        </p:nvPicPr>
        <p:blipFill>
          <a:blip r:embed="rId3"/>
          <a:stretch>
            <a:fillRect/>
          </a:stretch>
        </p:blipFill>
        <p:spPr>
          <a:xfrm rot="16200000">
            <a:off x="7104599" y="316511"/>
            <a:ext cx="2699660" cy="4799396"/>
          </a:xfrm>
          <a:prstGeom prst="rect">
            <a:avLst/>
          </a:prstGeom>
        </p:spPr>
      </p:pic>
      <p:pic>
        <p:nvPicPr>
          <p:cNvPr id="4" name="صورة 3">
            <a:extLst>
              <a:ext uri="{FF2B5EF4-FFF2-40B4-BE49-F238E27FC236}">
                <a16:creationId xmlns:a16="http://schemas.microsoft.com/office/drawing/2014/main" id="{9341DD1C-3E08-6AC4-414F-3E38D8D7B6F2}"/>
              </a:ext>
            </a:extLst>
          </p:cNvPr>
          <p:cNvPicPr>
            <a:picLocks noChangeAspect="1"/>
          </p:cNvPicPr>
          <p:nvPr/>
        </p:nvPicPr>
        <p:blipFill>
          <a:blip r:embed="rId4"/>
          <a:stretch>
            <a:fillRect/>
          </a:stretch>
        </p:blipFill>
        <p:spPr>
          <a:xfrm rot="10800000">
            <a:off x="1121226" y="1940742"/>
            <a:ext cx="4933505" cy="3495851"/>
          </a:xfrm>
          <a:prstGeom prst="rect">
            <a:avLst/>
          </a:prstGeom>
        </p:spPr>
      </p:pic>
      <p:pic>
        <p:nvPicPr>
          <p:cNvPr id="5" name="صورة 4">
            <a:extLst>
              <a:ext uri="{FF2B5EF4-FFF2-40B4-BE49-F238E27FC236}">
                <a16:creationId xmlns:a16="http://schemas.microsoft.com/office/drawing/2014/main" id="{F8ADFDFF-71E6-55F3-7C58-B28CFE7DF112}"/>
              </a:ext>
            </a:extLst>
          </p:cNvPr>
          <p:cNvPicPr>
            <a:picLocks noChangeAspect="1"/>
          </p:cNvPicPr>
          <p:nvPr/>
        </p:nvPicPr>
        <p:blipFill>
          <a:blip r:embed="rId5"/>
          <a:srcRect l="33691" t="6666" r="10238"/>
          <a:stretch/>
        </p:blipFill>
        <p:spPr>
          <a:xfrm rot="10800000">
            <a:off x="7392566" y="4089854"/>
            <a:ext cx="2123726" cy="1988457"/>
          </a:xfrm>
          <a:prstGeom prst="rect">
            <a:avLst/>
          </a:prstGeom>
        </p:spPr>
      </p:pic>
      <p:sp>
        <p:nvSpPr>
          <p:cNvPr id="6" name="مربع نص 5">
            <a:extLst>
              <a:ext uri="{FF2B5EF4-FFF2-40B4-BE49-F238E27FC236}">
                <a16:creationId xmlns:a16="http://schemas.microsoft.com/office/drawing/2014/main" id="{5760BD4F-22EC-189E-538A-4354D568597E}"/>
              </a:ext>
            </a:extLst>
          </p:cNvPr>
          <p:cNvSpPr txBox="1"/>
          <p:nvPr/>
        </p:nvSpPr>
        <p:spPr>
          <a:xfrm>
            <a:off x="1121225" y="758738"/>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استبدال المجسم بــ بطاقات ثلاثية الأجزاء</a:t>
            </a:r>
          </a:p>
        </p:txBody>
      </p:sp>
    </p:spTree>
    <p:extLst>
      <p:ext uri="{BB962C8B-B14F-4D97-AF65-F5344CB8AC3E}">
        <p14:creationId xmlns:p14="http://schemas.microsoft.com/office/powerpoint/2010/main" val="148384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3CE69FB-7549-AEEA-2C53-97B90F3E6D55}"/>
              </a:ext>
            </a:extLst>
          </p:cNvPr>
          <p:cNvPicPr>
            <a:picLocks noChangeAspect="1"/>
          </p:cNvPicPr>
          <p:nvPr/>
        </p:nvPicPr>
        <p:blipFill>
          <a:blip r:embed="rId2"/>
          <a:stretch>
            <a:fillRect/>
          </a:stretch>
        </p:blipFill>
        <p:spPr>
          <a:xfrm>
            <a:off x="100064" y="127328"/>
            <a:ext cx="11991871" cy="6809822"/>
          </a:xfrm>
          <a:prstGeom prst="rect">
            <a:avLst/>
          </a:prstGeom>
        </p:spPr>
      </p:pic>
      <p:pic>
        <p:nvPicPr>
          <p:cNvPr id="3" name="صورة 2">
            <a:extLst>
              <a:ext uri="{FF2B5EF4-FFF2-40B4-BE49-F238E27FC236}">
                <a16:creationId xmlns:a16="http://schemas.microsoft.com/office/drawing/2014/main" id="{C12B908D-3FB7-C63C-2D0A-7FB4D94986A3}"/>
              </a:ext>
            </a:extLst>
          </p:cNvPr>
          <p:cNvPicPr>
            <a:picLocks noChangeAspect="1"/>
          </p:cNvPicPr>
          <p:nvPr/>
        </p:nvPicPr>
        <p:blipFill>
          <a:blip r:embed="rId3"/>
          <a:stretch>
            <a:fillRect/>
          </a:stretch>
        </p:blipFill>
        <p:spPr>
          <a:xfrm rot="5400000">
            <a:off x="1890398" y="1172823"/>
            <a:ext cx="2810558" cy="4996548"/>
          </a:xfrm>
          <a:prstGeom prst="rect">
            <a:avLst/>
          </a:prstGeom>
        </p:spPr>
      </p:pic>
      <p:pic>
        <p:nvPicPr>
          <p:cNvPr id="4" name="صورة 3">
            <a:extLst>
              <a:ext uri="{FF2B5EF4-FFF2-40B4-BE49-F238E27FC236}">
                <a16:creationId xmlns:a16="http://schemas.microsoft.com/office/drawing/2014/main" id="{51F19285-29C7-7112-70D4-CABB2D77ABDF}"/>
              </a:ext>
            </a:extLst>
          </p:cNvPr>
          <p:cNvPicPr>
            <a:picLocks noChangeAspect="1"/>
          </p:cNvPicPr>
          <p:nvPr/>
        </p:nvPicPr>
        <p:blipFill>
          <a:blip r:embed="rId4"/>
          <a:srcRect t="11111" b="19683"/>
          <a:stretch/>
        </p:blipFill>
        <p:spPr>
          <a:xfrm>
            <a:off x="8685867" y="2599647"/>
            <a:ext cx="2217990" cy="3325811"/>
          </a:xfrm>
          <a:prstGeom prst="rect">
            <a:avLst/>
          </a:prstGeom>
        </p:spPr>
      </p:pic>
      <p:pic>
        <p:nvPicPr>
          <p:cNvPr id="5" name="صورة 4">
            <a:extLst>
              <a:ext uri="{FF2B5EF4-FFF2-40B4-BE49-F238E27FC236}">
                <a16:creationId xmlns:a16="http://schemas.microsoft.com/office/drawing/2014/main" id="{59EA7CE0-A286-962E-1F8E-51E626F873CC}"/>
              </a:ext>
            </a:extLst>
          </p:cNvPr>
          <p:cNvPicPr>
            <a:picLocks noChangeAspect="1"/>
          </p:cNvPicPr>
          <p:nvPr/>
        </p:nvPicPr>
        <p:blipFill>
          <a:blip r:embed="rId5"/>
          <a:srcRect b="19990"/>
          <a:stretch/>
        </p:blipFill>
        <p:spPr>
          <a:xfrm rot="16200000">
            <a:off x="5782252" y="1282581"/>
            <a:ext cx="2397306" cy="3409924"/>
          </a:xfrm>
          <a:prstGeom prst="rect">
            <a:avLst/>
          </a:prstGeom>
        </p:spPr>
      </p:pic>
      <p:sp>
        <p:nvSpPr>
          <p:cNvPr id="6" name="مربع نص 5">
            <a:extLst>
              <a:ext uri="{FF2B5EF4-FFF2-40B4-BE49-F238E27FC236}">
                <a16:creationId xmlns:a16="http://schemas.microsoft.com/office/drawing/2014/main" id="{5BA88B23-9DDF-899B-E080-96FB898C1B7F}"/>
              </a:ext>
            </a:extLst>
          </p:cNvPr>
          <p:cNvSpPr txBox="1"/>
          <p:nvPr/>
        </p:nvSpPr>
        <p:spPr>
          <a:xfrm>
            <a:off x="2416628" y="890943"/>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تجهيز الفيديو </a:t>
            </a:r>
          </a:p>
        </p:txBody>
      </p:sp>
    </p:spTree>
    <p:extLst>
      <p:ext uri="{BB962C8B-B14F-4D97-AF65-F5344CB8AC3E}">
        <p14:creationId xmlns:p14="http://schemas.microsoft.com/office/powerpoint/2010/main" val="214966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3CE69FB-7549-AEEA-2C53-97B90F3E6D55}"/>
              </a:ext>
            </a:extLst>
          </p:cNvPr>
          <p:cNvPicPr>
            <a:picLocks noChangeAspect="1"/>
          </p:cNvPicPr>
          <p:nvPr/>
        </p:nvPicPr>
        <p:blipFill>
          <a:blip r:embed="rId4"/>
          <a:stretch>
            <a:fillRect/>
          </a:stretch>
        </p:blipFill>
        <p:spPr>
          <a:xfrm>
            <a:off x="100064" y="127328"/>
            <a:ext cx="11991871" cy="6809822"/>
          </a:xfrm>
          <a:prstGeom prst="rect">
            <a:avLst/>
          </a:prstGeom>
        </p:spPr>
      </p:pic>
      <p:sp>
        <p:nvSpPr>
          <p:cNvPr id="6" name="مربع نص 5">
            <a:extLst>
              <a:ext uri="{FF2B5EF4-FFF2-40B4-BE49-F238E27FC236}">
                <a16:creationId xmlns:a16="http://schemas.microsoft.com/office/drawing/2014/main" id="{5BA88B23-9DDF-899B-E080-96FB898C1B7F}"/>
              </a:ext>
            </a:extLst>
          </p:cNvPr>
          <p:cNvSpPr txBox="1"/>
          <p:nvPr/>
        </p:nvSpPr>
        <p:spPr>
          <a:xfrm>
            <a:off x="966019" y="890943"/>
            <a:ext cx="10766323" cy="1200329"/>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 بعد مراقبة أنفسنا و نحن نأكل الطعام لعدة أسابيع  ..</a:t>
            </a:r>
          </a:p>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الرجاء تشغيل الفيديو </a:t>
            </a:r>
          </a:p>
        </p:txBody>
      </p:sp>
      <p:pic>
        <p:nvPicPr>
          <p:cNvPr id="3" name="تغريد نشأت عبدالله فيديو التخرج">
            <a:hlinkClick r:id="" action="ppaction://media"/>
            <a:extLst>
              <a:ext uri="{FF2B5EF4-FFF2-40B4-BE49-F238E27FC236}">
                <a16:creationId xmlns:a16="http://schemas.microsoft.com/office/drawing/2014/main" id="{F79E444C-5147-3B9F-51C4-BD2152904D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0" y="2091272"/>
            <a:ext cx="5442155" cy="4048125"/>
          </a:xfrm>
          <a:prstGeom prst="rect">
            <a:avLst/>
          </a:prstGeom>
        </p:spPr>
      </p:pic>
    </p:spTree>
    <p:extLst>
      <p:ext uri="{BB962C8B-B14F-4D97-AF65-F5344CB8AC3E}">
        <p14:creationId xmlns:p14="http://schemas.microsoft.com/office/powerpoint/2010/main" val="24925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B74184FD-0604-6841-1F24-EBF85EE4C992}"/>
              </a:ext>
            </a:extLst>
          </p:cNvPr>
          <p:cNvPicPr>
            <a:picLocks noChangeAspect="1"/>
          </p:cNvPicPr>
          <p:nvPr/>
        </p:nvPicPr>
        <p:blipFill>
          <a:blip r:embed="rId2"/>
          <a:stretch>
            <a:fillRect/>
          </a:stretch>
        </p:blipFill>
        <p:spPr>
          <a:xfrm>
            <a:off x="100064" y="127328"/>
            <a:ext cx="11991871" cy="6809822"/>
          </a:xfrm>
          <a:prstGeom prst="rect">
            <a:avLst/>
          </a:prstGeom>
        </p:spPr>
      </p:pic>
      <p:pic>
        <p:nvPicPr>
          <p:cNvPr id="2" name="صورة 1">
            <a:extLst>
              <a:ext uri="{FF2B5EF4-FFF2-40B4-BE49-F238E27FC236}">
                <a16:creationId xmlns:a16="http://schemas.microsoft.com/office/drawing/2014/main" id="{1ECAE60B-B79D-C467-501D-91ED417FE73D}"/>
              </a:ext>
            </a:extLst>
          </p:cNvPr>
          <p:cNvPicPr>
            <a:picLocks noChangeAspect="1"/>
          </p:cNvPicPr>
          <p:nvPr/>
        </p:nvPicPr>
        <p:blipFill>
          <a:blip r:embed="rId3">
            <a:clrChange>
              <a:clrFrom>
                <a:srgbClr val="FFFFFF"/>
              </a:clrFrom>
              <a:clrTo>
                <a:srgbClr val="FFFFFF">
                  <a:alpha val="0"/>
                </a:srgbClr>
              </a:clrTo>
            </a:clrChange>
          </a:blip>
          <a:srcRect l="22931" r="22714"/>
          <a:stretch/>
        </p:blipFill>
        <p:spPr>
          <a:xfrm>
            <a:off x="811160" y="3354284"/>
            <a:ext cx="2086898" cy="2879548"/>
          </a:xfrm>
          <a:prstGeom prst="rect">
            <a:avLst/>
          </a:prstGeom>
        </p:spPr>
      </p:pic>
      <p:sp>
        <p:nvSpPr>
          <p:cNvPr id="7" name="مربع نص 6">
            <a:extLst>
              <a:ext uri="{FF2B5EF4-FFF2-40B4-BE49-F238E27FC236}">
                <a16:creationId xmlns:a16="http://schemas.microsoft.com/office/drawing/2014/main" id="{8CB847CC-4CAF-2CDD-20C8-9BBD98661901}"/>
              </a:ext>
            </a:extLst>
          </p:cNvPr>
          <p:cNvSpPr txBox="1"/>
          <p:nvPr/>
        </p:nvSpPr>
        <p:spPr>
          <a:xfrm>
            <a:off x="2300750" y="1129308"/>
            <a:ext cx="9080090" cy="4708981"/>
          </a:xfrm>
          <a:prstGeom prst="rect">
            <a:avLst/>
          </a:prstGeom>
          <a:noFill/>
        </p:spPr>
        <p:txBody>
          <a:bodyPr wrap="square" rtlCol="1">
            <a:spAutoFit/>
          </a:bodyPr>
          <a:lstStyle/>
          <a:p>
            <a:pPr algn="just"/>
            <a:r>
              <a:rPr lang="ar-SA" sz="2000" b="1" u="sng" dirty="0">
                <a:solidFill>
                  <a:srgbClr val="C00000"/>
                </a:solidFill>
              </a:rPr>
              <a:t>ما هي أهدافك المباشرة؟</a:t>
            </a:r>
          </a:p>
          <a:p>
            <a:pPr algn="just"/>
            <a:r>
              <a:rPr lang="ar-SA" sz="2000" b="1" dirty="0"/>
              <a:t> </a:t>
            </a:r>
            <a:r>
              <a:rPr lang="ar-SA" sz="2000" b="1" dirty="0" err="1"/>
              <a:t>بناءاً</a:t>
            </a:r>
            <a:r>
              <a:rPr lang="ar-SA" sz="2000" b="1" dirty="0"/>
              <a:t> حول الرغبة الطبيعة للطفل </a:t>
            </a:r>
            <a:r>
              <a:rPr lang="ar-SA" sz="2000" b="1" dirty="0" err="1"/>
              <a:t>للإكتشاف</a:t>
            </a:r>
            <a:r>
              <a:rPr lang="ar-SA" sz="2000" b="1" dirty="0"/>
              <a:t>:</a:t>
            </a:r>
          </a:p>
          <a:p>
            <a:pPr algn="just"/>
            <a:r>
              <a:rPr lang="ar-SA" sz="2000" b="1" dirty="0"/>
              <a:t>1- مساعدة الطفل على تطوير معرفته بجسمه.</a:t>
            </a:r>
          </a:p>
          <a:p>
            <a:pPr algn="just"/>
            <a:r>
              <a:rPr lang="ar-SA" sz="2000" b="1" dirty="0"/>
              <a:t>2- مساعدة الطفل على معرفة  أبرز الأعضاء المهمة المستخدمة في الحواس الخمسة و تحديداً حاسة التذوق.</a:t>
            </a:r>
          </a:p>
          <a:p>
            <a:pPr algn="just"/>
            <a:r>
              <a:rPr lang="ar-SA" sz="2000" b="1" dirty="0"/>
              <a:t>3- مساعدة الطفل على التعرف على أهمية الجهاز الهضمي و طريقة عمله (إرادي – لاإرادي) .</a:t>
            </a:r>
          </a:p>
          <a:p>
            <a:pPr algn="just"/>
            <a:r>
              <a:rPr lang="ar-SA" sz="2000" b="1" dirty="0"/>
              <a:t>4- مساعدة الطفل على تطوير معرفته بعمليتي القطع و المضغ و عملية الهضم و الجهاز الهضمي.</a:t>
            </a:r>
          </a:p>
          <a:p>
            <a:pPr algn="just"/>
            <a:r>
              <a:rPr lang="ar-SA" sz="2000" b="1" dirty="0"/>
              <a:t>5- مساعدة الطفل على تطوير مهاراته الفنية من خلال تلوين الجهاز الهضمي و رسم الأطعمة التي يحبها الاسنان و المعدة.</a:t>
            </a:r>
          </a:p>
          <a:p>
            <a:pPr algn="just"/>
            <a:r>
              <a:rPr lang="ar-SA" sz="2000" b="1" dirty="0"/>
              <a:t>6- تطوير مفهوم الطفل حول تذوق الأطعمة المختلفة .</a:t>
            </a:r>
          </a:p>
          <a:p>
            <a:pPr algn="just"/>
            <a:r>
              <a:rPr lang="ar-SA" sz="2000" b="1" dirty="0"/>
              <a:t>7- مساعدة الطفل على اكتشاف نتائج عملية الهضم .</a:t>
            </a:r>
          </a:p>
          <a:p>
            <a:pPr algn="just"/>
            <a:r>
              <a:rPr lang="ar-SA" sz="2000" b="1" dirty="0"/>
              <a:t>8- مساعدة الطفل لاختبار تجارب جديدة.</a:t>
            </a:r>
          </a:p>
          <a:p>
            <a:pPr algn="just"/>
            <a:r>
              <a:rPr lang="ar-SA" sz="2000" b="1" dirty="0"/>
              <a:t>9- مساعدة الطفل على التعرف على أنواع مختلفة من الغدد و الأعضاء المساعدة في عملية الهضم .</a:t>
            </a:r>
          </a:p>
          <a:p>
            <a:pPr algn="just"/>
            <a:r>
              <a:rPr lang="ar-SA" sz="2000" b="1" dirty="0"/>
              <a:t>10-  مساعدة الطفل على التعرف على آداب الطعام .</a:t>
            </a:r>
          </a:p>
          <a:p>
            <a:pPr algn="just"/>
            <a:r>
              <a:rPr lang="ar-SA" sz="2000" b="1" dirty="0"/>
              <a:t>11- مساعدة الطفل على التعرف على أهمية الاسنان و كيفية العناية بها و باليدين.</a:t>
            </a:r>
          </a:p>
          <a:p>
            <a:pPr algn="just"/>
            <a:r>
              <a:rPr lang="ar-SA" sz="2000" b="1" dirty="0"/>
              <a:t>12- مساعدة الطفل على التعرف على الأكل الصحي الذي يساعد على نمو الجسم بطريقة صحية و مناسبة .</a:t>
            </a:r>
          </a:p>
        </p:txBody>
      </p:sp>
      <p:sp>
        <p:nvSpPr>
          <p:cNvPr id="8" name="مربع نص 7">
            <a:extLst>
              <a:ext uri="{FF2B5EF4-FFF2-40B4-BE49-F238E27FC236}">
                <a16:creationId xmlns:a16="http://schemas.microsoft.com/office/drawing/2014/main" id="{9924C937-8E57-5B0B-9CF6-68354EB2E712}"/>
              </a:ext>
            </a:extLst>
          </p:cNvPr>
          <p:cNvSpPr txBox="1"/>
          <p:nvPr/>
        </p:nvSpPr>
        <p:spPr>
          <a:xfrm>
            <a:off x="2993923" y="785631"/>
            <a:ext cx="4837472" cy="461665"/>
          </a:xfrm>
          <a:prstGeom prst="rect">
            <a:avLst/>
          </a:prstGeom>
          <a:noFill/>
        </p:spPr>
        <p:txBody>
          <a:bodyPr wrap="square" rtlCol="1">
            <a:spAutoFit/>
          </a:bodyPr>
          <a:lstStyle/>
          <a:p>
            <a:pPr algn="ctr"/>
            <a:r>
              <a:rPr lang="ar-SA" sz="2400" b="1" dirty="0">
                <a:effectLst>
                  <a:glow rad="101600">
                    <a:srgbClr val="CC99FF">
                      <a:alpha val="60000"/>
                    </a:srgbClr>
                  </a:glow>
                </a:effectLst>
                <a:latin typeface="Monotype Koufi" pitchFamily="2" charset="-78"/>
                <a:ea typeface="Monotype Koufi" pitchFamily="2" charset="-78"/>
                <a:cs typeface="Monotype Koufi" pitchFamily="2" charset="-78"/>
              </a:rPr>
              <a:t>الأهداف المباشرة                    </a:t>
            </a:r>
            <a:r>
              <a:rPr lang="ar-SA" sz="1200" b="1" dirty="0">
                <a:effectLst>
                  <a:glow rad="101600">
                    <a:srgbClr val="CC99FF">
                      <a:alpha val="60000"/>
                    </a:srgbClr>
                  </a:glow>
                </a:effectLst>
                <a:latin typeface="Monotype Koufi" pitchFamily="2" charset="-78"/>
                <a:ea typeface="Monotype Koufi" pitchFamily="2" charset="-78"/>
                <a:cs typeface="Monotype Koufi" pitchFamily="2" charset="-78"/>
              </a:rPr>
              <a:t>إعداد: تغريد نشأت كامل عبدالله</a:t>
            </a:r>
            <a:endParaRPr lang="ar-SA" sz="2400" b="1" dirty="0">
              <a:effectLst>
                <a:glow rad="101600">
                  <a:srgbClr val="CC99FF">
                    <a:alpha val="60000"/>
                  </a:srgbClr>
                </a:glow>
              </a:effectLst>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63374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02202E04-CC18-2CF7-1B86-D439894588C2}"/>
              </a:ext>
            </a:extLst>
          </p:cNvPr>
          <p:cNvGraphicFramePr/>
          <p:nvPr>
            <p:extLst>
              <p:ext uri="{D42A27DB-BD31-4B8C-83A1-F6EECF244321}">
                <p14:modId xmlns:p14="http://schemas.microsoft.com/office/powerpoint/2010/main" val="2788808445"/>
              </p:ext>
            </p:extLst>
          </p:nvPr>
        </p:nvGraphicFramePr>
        <p:xfrm>
          <a:off x="118457" y="154858"/>
          <a:ext cx="11605342" cy="654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مجموعة 3">
            <a:extLst>
              <a:ext uri="{FF2B5EF4-FFF2-40B4-BE49-F238E27FC236}">
                <a16:creationId xmlns:a16="http://schemas.microsoft.com/office/drawing/2014/main" id="{9CB14932-1E88-D0C9-0ED5-D7C0B0537032}"/>
              </a:ext>
            </a:extLst>
          </p:cNvPr>
          <p:cNvGrpSpPr/>
          <p:nvPr/>
        </p:nvGrpSpPr>
        <p:grpSpPr>
          <a:xfrm>
            <a:off x="7307942" y="6421490"/>
            <a:ext cx="4630056" cy="436510"/>
            <a:chOff x="0" y="0"/>
            <a:chExt cx="2953597" cy="436510"/>
          </a:xfrm>
          <a:noFill/>
        </p:grpSpPr>
        <p:sp>
          <p:nvSpPr>
            <p:cNvPr id="5" name="مستطيل 4">
              <a:extLst>
                <a:ext uri="{FF2B5EF4-FFF2-40B4-BE49-F238E27FC236}">
                  <a16:creationId xmlns:a16="http://schemas.microsoft.com/office/drawing/2014/main" id="{7CAC3CD5-849F-2270-2509-E692FFE582F9}"/>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مربع نص 5">
              <a:extLst>
                <a:ext uri="{FF2B5EF4-FFF2-40B4-BE49-F238E27FC236}">
                  <a16:creationId xmlns:a16="http://schemas.microsoft.com/office/drawing/2014/main" id="{F2715D49-1A69-AB37-5C15-D8D156B1F709}"/>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تغـــــــــــــــــــــريد نشأت كامل عبدالله</a:t>
              </a:r>
              <a:endParaRPr lang="ar-SA" sz="1900" kern="1200" dirty="0"/>
            </a:p>
          </p:txBody>
        </p:sp>
      </p:grpSp>
      <p:pic>
        <p:nvPicPr>
          <p:cNvPr id="8" name="صورة 7">
            <a:extLst>
              <a:ext uri="{FF2B5EF4-FFF2-40B4-BE49-F238E27FC236}">
                <a16:creationId xmlns:a16="http://schemas.microsoft.com/office/drawing/2014/main" id="{9E432A11-9635-AD3C-94E4-7CEE7621CD2E}"/>
              </a:ext>
            </a:extLst>
          </p:cNvPr>
          <p:cNvPicPr>
            <a:picLocks noChangeAspect="1"/>
          </p:cNvPicPr>
          <p:nvPr/>
        </p:nvPicPr>
        <p:blipFill>
          <a:blip r:embed="rId8"/>
          <a:stretch>
            <a:fillRect/>
          </a:stretch>
        </p:blipFill>
        <p:spPr>
          <a:xfrm>
            <a:off x="9872232" y="5522686"/>
            <a:ext cx="807683" cy="1117059"/>
          </a:xfrm>
          <a:prstGeom prst="rect">
            <a:avLst/>
          </a:prstGeom>
        </p:spPr>
      </p:pic>
    </p:spTree>
    <p:extLst>
      <p:ext uri="{BB962C8B-B14F-4D97-AF65-F5344CB8AC3E}">
        <p14:creationId xmlns:p14="http://schemas.microsoft.com/office/powerpoint/2010/main" val="235821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75CD5E0-1F62-0C41-9F86-04687A3E101C}"/>
              </a:ext>
            </a:extLst>
          </p:cNvPr>
          <p:cNvSpPr/>
          <p:nvPr/>
        </p:nvSpPr>
        <p:spPr>
          <a:xfrm>
            <a:off x="8621486" y="1248230"/>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3" name="مستطيل 2">
            <a:extLst>
              <a:ext uri="{FF2B5EF4-FFF2-40B4-BE49-F238E27FC236}">
                <a16:creationId xmlns:a16="http://schemas.microsoft.com/office/drawing/2014/main" id="{D92E8EAA-4FA0-BE7C-E7EB-880B9250D61C}"/>
              </a:ext>
            </a:extLst>
          </p:cNvPr>
          <p:cNvSpPr/>
          <p:nvPr/>
        </p:nvSpPr>
        <p:spPr>
          <a:xfrm>
            <a:off x="8621486" y="4872970"/>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4" name="مستطيل 3">
            <a:extLst>
              <a:ext uri="{FF2B5EF4-FFF2-40B4-BE49-F238E27FC236}">
                <a16:creationId xmlns:a16="http://schemas.microsoft.com/office/drawing/2014/main" id="{B3DC06AF-C88A-A7FB-B441-8B0FBF53BD8E}"/>
              </a:ext>
            </a:extLst>
          </p:cNvPr>
          <p:cNvSpPr/>
          <p:nvPr/>
        </p:nvSpPr>
        <p:spPr>
          <a:xfrm>
            <a:off x="4826630" y="1248230"/>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5" name="مستطيل 4">
            <a:extLst>
              <a:ext uri="{FF2B5EF4-FFF2-40B4-BE49-F238E27FC236}">
                <a16:creationId xmlns:a16="http://schemas.microsoft.com/office/drawing/2014/main" id="{22CD36D6-F083-7A43-A8A0-7E4FE36D762C}"/>
              </a:ext>
            </a:extLst>
          </p:cNvPr>
          <p:cNvSpPr/>
          <p:nvPr/>
        </p:nvSpPr>
        <p:spPr>
          <a:xfrm>
            <a:off x="4826630" y="4872970"/>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6" name="مستطيل 5">
            <a:extLst>
              <a:ext uri="{FF2B5EF4-FFF2-40B4-BE49-F238E27FC236}">
                <a16:creationId xmlns:a16="http://schemas.microsoft.com/office/drawing/2014/main" id="{BEB42D3B-A479-CF86-6DAF-EFB66DE55992}"/>
              </a:ext>
            </a:extLst>
          </p:cNvPr>
          <p:cNvSpPr/>
          <p:nvPr/>
        </p:nvSpPr>
        <p:spPr>
          <a:xfrm>
            <a:off x="885372" y="1248230"/>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7" name="مستطيل 6">
            <a:extLst>
              <a:ext uri="{FF2B5EF4-FFF2-40B4-BE49-F238E27FC236}">
                <a16:creationId xmlns:a16="http://schemas.microsoft.com/office/drawing/2014/main" id="{42E26684-A8A6-C9C5-EB92-6723B496C97E}"/>
              </a:ext>
            </a:extLst>
          </p:cNvPr>
          <p:cNvSpPr/>
          <p:nvPr/>
        </p:nvSpPr>
        <p:spPr>
          <a:xfrm>
            <a:off x="885372" y="4872970"/>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9" name="مربع نص 8">
            <a:extLst>
              <a:ext uri="{FF2B5EF4-FFF2-40B4-BE49-F238E27FC236}">
                <a16:creationId xmlns:a16="http://schemas.microsoft.com/office/drawing/2014/main" id="{820D79CC-D81A-4A3C-588E-8E5CCAE4252F}"/>
              </a:ext>
            </a:extLst>
          </p:cNvPr>
          <p:cNvSpPr txBox="1"/>
          <p:nvPr/>
        </p:nvSpPr>
        <p:spPr>
          <a:xfrm>
            <a:off x="9006116" y="4905833"/>
            <a:ext cx="2373085" cy="707886"/>
          </a:xfrm>
          <a:prstGeom prst="rect">
            <a:avLst/>
          </a:prstGeom>
          <a:noFill/>
        </p:spPr>
        <p:txBody>
          <a:bodyPr wrap="square" rtlCol="1">
            <a:spAutoFit/>
          </a:bodyPr>
          <a:lstStyle/>
          <a:p>
            <a:pPr algn="ctr"/>
            <a:r>
              <a:rPr lang="ar-SA" sz="4000" dirty="0"/>
              <a:t>اللسان</a:t>
            </a:r>
          </a:p>
        </p:txBody>
      </p:sp>
      <p:sp>
        <p:nvSpPr>
          <p:cNvPr id="10" name="مربع نص 9">
            <a:extLst>
              <a:ext uri="{FF2B5EF4-FFF2-40B4-BE49-F238E27FC236}">
                <a16:creationId xmlns:a16="http://schemas.microsoft.com/office/drawing/2014/main" id="{FC0697B0-FC70-5011-5128-52322E12F3CF}"/>
              </a:ext>
            </a:extLst>
          </p:cNvPr>
          <p:cNvSpPr txBox="1"/>
          <p:nvPr/>
        </p:nvSpPr>
        <p:spPr>
          <a:xfrm>
            <a:off x="5159831" y="4879027"/>
            <a:ext cx="2373085" cy="707886"/>
          </a:xfrm>
          <a:prstGeom prst="rect">
            <a:avLst/>
          </a:prstGeom>
          <a:noFill/>
        </p:spPr>
        <p:txBody>
          <a:bodyPr wrap="square" rtlCol="1">
            <a:spAutoFit/>
          </a:bodyPr>
          <a:lstStyle/>
          <a:p>
            <a:pPr algn="ctr"/>
            <a:r>
              <a:rPr lang="ar-SA" sz="4000" dirty="0"/>
              <a:t>البلعوم</a:t>
            </a:r>
          </a:p>
        </p:txBody>
      </p:sp>
      <p:sp>
        <p:nvSpPr>
          <p:cNvPr id="11" name="مربع نص 10">
            <a:extLst>
              <a:ext uri="{FF2B5EF4-FFF2-40B4-BE49-F238E27FC236}">
                <a16:creationId xmlns:a16="http://schemas.microsoft.com/office/drawing/2014/main" id="{E6F62923-04AF-9368-EF5D-715B49B87719}"/>
              </a:ext>
            </a:extLst>
          </p:cNvPr>
          <p:cNvSpPr txBox="1"/>
          <p:nvPr/>
        </p:nvSpPr>
        <p:spPr>
          <a:xfrm>
            <a:off x="1197430" y="4905833"/>
            <a:ext cx="2373085" cy="707886"/>
          </a:xfrm>
          <a:prstGeom prst="rect">
            <a:avLst/>
          </a:prstGeom>
          <a:noFill/>
        </p:spPr>
        <p:txBody>
          <a:bodyPr wrap="square" rtlCol="1">
            <a:spAutoFit/>
          </a:bodyPr>
          <a:lstStyle/>
          <a:p>
            <a:pPr algn="ctr"/>
            <a:r>
              <a:rPr lang="ar-SA" sz="4000" dirty="0" err="1"/>
              <a:t>المرئ</a:t>
            </a:r>
            <a:endParaRPr lang="ar-SA" sz="4000" dirty="0"/>
          </a:p>
        </p:txBody>
      </p:sp>
      <p:pic>
        <p:nvPicPr>
          <p:cNvPr id="13" name="صورة 12">
            <a:extLst>
              <a:ext uri="{FF2B5EF4-FFF2-40B4-BE49-F238E27FC236}">
                <a16:creationId xmlns:a16="http://schemas.microsoft.com/office/drawing/2014/main" id="{FBA305BA-C279-1831-9C31-52BBB6849C0B}"/>
              </a:ext>
            </a:extLst>
          </p:cNvPr>
          <p:cNvPicPr>
            <a:picLocks noChangeAspect="1"/>
          </p:cNvPicPr>
          <p:nvPr/>
        </p:nvPicPr>
        <p:blipFill>
          <a:blip r:embed="rId2"/>
          <a:srcRect l="27683" t="3705" r="25661" b="26666"/>
          <a:stretch/>
        </p:blipFill>
        <p:spPr>
          <a:xfrm>
            <a:off x="5384800" y="1307944"/>
            <a:ext cx="2090955" cy="3120572"/>
          </a:xfrm>
          <a:prstGeom prst="rect">
            <a:avLst/>
          </a:prstGeom>
        </p:spPr>
      </p:pic>
      <p:pic>
        <p:nvPicPr>
          <p:cNvPr id="14" name="صورة 13">
            <a:extLst>
              <a:ext uri="{FF2B5EF4-FFF2-40B4-BE49-F238E27FC236}">
                <a16:creationId xmlns:a16="http://schemas.microsoft.com/office/drawing/2014/main" id="{826C08E5-F3A7-7B8A-EB00-4CCD7AFED99E}"/>
              </a:ext>
            </a:extLst>
          </p:cNvPr>
          <p:cNvPicPr>
            <a:picLocks noChangeAspect="1"/>
          </p:cNvPicPr>
          <p:nvPr/>
        </p:nvPicPr>
        <p:blipFill>
          <a:blip r:embed="rId3"/>
          <a:srcRect l="7793" t="11111" r="7463" b="37671"/>
          <a:stretch/>
        </p:blipFill>
        <p:spPr>
          <a:xfrm>
            <a:off x="996309" y="1516064"/>
            <a:ext cx="2876860" cy="2724854"/>
          </a:xfrm>
          <a:prstGeom prst="rect">
            <a:avLst/>
          </a:prstGeom>
        </p:spPr>
      </p:pic>
      <p:pic>
        <p:nvPicPr>
          <p:cNvPr id="16" name="صورة 15">
            <a:extLst>
              <a:ext uri="{FF2B5EF4-FFF2-40B4-BE49-F238E27FC236}">
                <a16:creationId xmlns:a16="http://schemas.microsoft.com/office/drawing/2014/main" id="{4CE69F4A-9D34-FFA9-F0B2-A7DC917B8001}"/>
              </a:ext>
            </a:extLst>
          </p:cNvPr>
          <p:cNvPicPr>
            <a:picLocks noChangeAspect="1"/>
          </p:cNvPicPr>
          <p:nvPr/>
        </p:nvPicPr>
        <p:blipFill>
          <a:blip r:embed="rId4"/>
          <a:srcRect l="18152" r="26663" b="23328"/>
          <a:stretch/>
        </p:blipFill>
        <p:spPr>
          <a:xfrm>
            <a:off x="8724743" y="1429729"/>
            <a:ext cx="3033486" cy="2811189"/>
          </a:xfrm>
          <a:prstGeom prst="rect">
            <a:avLst/>
          </a:prstGeom>
        </p:spPr>
      </p:pic>
      <p:grpSp>
        <p:nvGrpSpPr>
          <p:cNvPr id="17" name="مجموعة 16">
            <a:extLst>
              <a:ext uri="{FF2B5EF4-FFF2-40B4-BE49-F238E27FC236}">
                <a16:creationId xmlns:a16="http://schemas.microsoft.com/office/drawing/2014/main" id="{9F27A166-4DC3-40B2-EF2C-202C382969F7}"/>
              </a:ext>
            </a:extLst>
          </p:cNvPr>
          <p:cNvGrpSpPr/>
          <p:nvPr/>
        </p:nvGrpSpPr>
        <p:grpSpPr>
          <a:xfrm>
            <a:off x="3085" y="6356176"/>
            <a:ext cx="4630056" cy="436510"/>
            <a:chOff x="0" y="0"/>
            <a:chExt cx="2953597" cy="436510"/>
          </a:xfrm>
          <a:noFill/>
        </p:grpSpPr>
        <p:sp>
          <p:nvSpPr>
            <p:cNvPr id="18" name="مستطيل 17">
              <a:extLst>
                <a:ext uri="{FF2B5EF4-FFF2-40B4-BE49-F238E27FC236}">
                  <a16:creationId xmlns:a16="http://schemas.microsoft.com/office/drawing/2014/main" id="{F62AF673-88B6-C4E3-DC76-36577F1520E9}"/>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مربع نص 18">
              <a:extLst>
                <a:ext uri="{FF2B5EF4-FFF2-40B4-BE49-F238E27FC236}">
                  <a16:creationId xmlns:a16="http://schemas.microsoft.com/office/drawing/2014/main" id="{0873FCA3-226F-0583-2157-805AFCB1D80F}"/>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تغـــــــــــــــــــــريد نشأت كامل عبدالله</a:t>
              </a:r>
              <a:endParaRPr lang="ar-SA" sz="1900" kern="1200" dirty="0"/>
            </a:p>
          </p:txBody>
        </p:sp>
      </p:grpSp>
      <p:pic>
        <p:nvPicPr>
          <p:cNvPr id="20" name="صورة 19">
            <a:extLst>
              <a:ext uri="{FF2B5EF4-FFF2-40B4-BE49-F238E27FC236}">
                <a16:creationId xmlns:a16="http://schemas.microsoft.com/office/drawing/2014/main" id="{277FBDAB-AA8A-7C7D-811C-57805D2C1B4E}"/>
              </a:ext>
            </a:extLst>
          </p:cNvPr>
          <p:cNvPicPr>
            <a:picLocks noChangeAspect="1"/>
          </p:cNvPicPr>
          <p:nvPr/>
        </p:nvPicPr>
        <p:blipFill>
          <a:blip r:embed="rId5"/>
          <a:stretch>
            <a:fillRect/>
          </a:stretch>
        </p:blipFill>
        <p:spPr>
          <a:xfrm>
            <a:off x="2719775" y="5856586"/>
            <a:ext cx="531425" cy="734983"/>
          </a:xfrm>
          <a:prstGeom prst="rect">
            <a:avLst/>
          </a:prstGeom>
        </p:spPr>
      </p:pic>
      <p:sp>
        <p:nvSpPr>
          <p:cNvPr id="21" name="مربع نص 20">
            <a:extLst>
              <a:ext uri="{FF2B5EF4-FFF2-40B4-BE49-F238E27FC236}">
                <a16:creationId xmlns:a16="http://schemas.microsoft.com/office/drawing/2014/main" id="{1F198C87-6802-4D05-53DF-A6E465119877}"/>
              </a:ext>
            </a:extLst>
          </p:cNvPr>
          <p:cNvSpPr txBox="1"/>
          <p:nvPr/>
        </p:nvSpPr>
        <p:spPr>
          <a:xfrm>
            <a:off x="2249714" y="203200"/>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تصميم بطاقات ثلاثية الأجزاء</a:t>
            </a:r>
          </a:p>
        </p:txBody>
      </p:sp>
    </p:spTree>
    <p:extLst>
      <p:ext uri="{BB962C8B-B14F-4D97-AF65-F5344CB8AC3E}">
        <p14:creationId xmlns:p14="http://schemas.microsoft.com/office/powerpoint/2010/main" val="292748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75CD5E0-1F62-0C41-9F86-04687A3E101C}"/>
              </a:ext>
            </a:extLst>
          </p:cNvPr>
          <p:cNvSpPr/>
          <p:nvPr/>
        </p:nvSpPr>
        <p:spPr>
          <a:xfrm>
            <a:off x="8621486" y="1226454"/>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3" name="مستطيل 2">
            <a:extLst>
              <a:ext uri="{FF2B5EF4-FFF2-40B4-BE49-F238E27FC236}">
                <a16:creationId xmlns:a16="http://schemas.microsoft.com/office/drawing/2014/main" id="{D92E8EAA-4FA0-BE7C-E7EB-880B9250D61C}"/>
              </a:ext>
            </a:extLst>
          </p:cNvPr>
          <p:cNvSpPr/>
          <p:nvPr/>
        </p:nvSpPr>
        <p:spPr>
          <a:xfrm>
            <a:off x="8621486" y="4851194"/>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4" name="مستطيل 3">
            <a:extLst>
              <a:ext uri="{FF2B5EF4-FFF2-40B4-BE49-F238E27FC236}">
                <a16:creationId xmlns:a16="http://schemas.microsoft.com/office/drawing/2014/main" id="{B3DC06AF-C88A-A7FB-B441-8B0FBF53BD8E}"/>
              </a:ext>
            </a:extLst>
          </p:cNvPr>
          <p:cNvSpPr/>
          <p:nvPr/>
        </p:nvSpPr>
        <p:spPr>
          <a:xfrm>
            <a:off x="4826630" y="1226454"/>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5" name="مستطيل 4">
            <a:extLst>
              <a:ext uri="{FF2B5EF4-FFF2-40B4-BE49-F238E27FC236}">
                <a16:creationId xmlns:a16="http://schemas.microsoft.com/office/drawing/2014/main" id="{22CD36D6-F083-7A43-A8A0-7E4FE36D762C}"/>
              </a:ext>
            </a:extLst>
          </p:cNvPr>
          <p:cNvSpPr/>
          <p:nvPr/>
        </p:nvSpPr>
        <p:spPr>
          <a:xfrm>
            <a:off x="4826630" y="4851194"/>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6" name="مستطيل 5">
            <a:extLst>
              <a:ext uri="{FF2B5EF4-FFF2-40B4-BE49-F238E27FC236}">
                <a16:creationId xmlns:a16="http://schemas.microsoft.com/office/drawing/2014/main" id="{BEB42D3B-A479-CF86-6DAF-EFB66DE55992}"/>
              </a:ext>
            </a:extLst>
          </p:cNvPr>
          <p:cNvSpPr/>
          <p:nvPr/>
        </p:nvSpPr>
        <p:spPr>
          <a:xfrm>
            <a:off x="885372" y="1226454"/>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7" name="مستطيل 6">
            <a:extLst>
              <a:ext uri="{FF2B5EF4-FFF2-40B4-BE49-F238E27FC236}">
                <a16:creationId xmlns:a16="http://schemas.microsoft.com/office/drawing/2014/main" id="{42E26684-A8A6-C9C5-EB92-6723B496C97E}"/>
              </a:ext>
            </a:extLst>
          </p:cNvPr>
          <p:cNvSpPr/>
          <p:nvPr/>
        </p:nvSpPr>
        <p:spPr>
          <a:xfrm>
            <a:off x="885372" y="4851194"/>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9" name="مربع نص 8">
            <a:extLst>
              <a:ext uri="{FF2B5EF4-FFF2-40B4-BE49-F238E27FC236}">
                <a16:creationId xmlns:a16="http://schemas.microsoft.com/office/drawing/2014/main" id="{820D79CC-D81A-4A3C-588E-8E5CCAE4252F}"/>
              </a:ext>
            </a:extLst>
          </p:cNvPr>
          <p:cNvSpPr txBox="1"/>
          <p:nvPr/>
        </p:nvSpPr>
        <p:spPr>
          <a:xfrm>
            <a:off x="9006116" y="4884057"/>
            <a:ext cx="2373085" cy="707886"/>
          </a:xfrm>
          <a:prstGeom prst="rect">
            <a:avLst/>
          </a:prstGeom>
          <a:noFill/>
        </p:spPr>
        <p:txBody>
          <a:bodyPr wrap="square" rtlCol="1">
            <a:spAutoFit/>
          </a:bodyPr>
          <a:lstStyle/>
          <a:p>
            <a:pPr algn="ctr"/>
            <a:r>
              <a:rPr lang="ar-SA" sz="4000" dirty="0"/>
              <a:t>المعدة</a:t>
            </a:r>
          </a:p>
        </p:txBody>
      </p:sp>
      <p:sp>
        <p:nvSpPr>
          <p:cNvPr id="10" name="مربع نص 9">
            <a:extLst>
              <a:ext uri="{FF2B5EF4-FFF2-40B4-BE49-F238E27FC236}">
                <a16:creationId xmlns:a16="http://schemas.microsoft.com/office/drawing/2014/main" id="{FC0697B0-FC70-5011-5128-52322E12F3CF}"/>
              </a:ext>
            </a:extLst>
          </p:cNvPr>
          <p:cNvSpPr txBox="1"/>
          <p:nvPr/>
        </p:nvSpPr>
        <p:spPr>
          <a:xfrm>
            <a:off x="5159831" y="4857251"/>
            <a:ext cx="2373085" cy="707886"/>
          </a:xfrm>
          <a:prstGeom prst="rect">
            <a:avLst/>
          </a:prstGeom>
          <a:noFill/>
        </p:spPr>
        <p:txBody>
          <a:bodyPr wrap="square" rtlCol="1">
            <a:spAutoFit/>
          </a:bodyPr>
          <a:lstStyle/>
          <a:p>
            <a:pPr algn="ctr"/>
            <a:r>
              <a:rPr lang="ar-SA" sz="4000" dirty="0" err="1"/>
              <a:t>الاثنى</a:t>
            </a:r>
            <a:r>
              <a:rPr lang="ar-SA" sz="4000" dirty="0"/>
              <a:t> عشر</a:t>
            </a:r>
          </a:p>
        </p:txBody>
      </p:sp>
      <p:sp>
        <p:nvSpPr>
          <p:cNvPr id="11" name="مربع نص 10">
            <a:extLst>
              <a:ext uri="{FF2B5EF4-FFF2-40B4-BE49-F238E27FC236}">
                <a16:creationId xmlns:a16="http://schemas.microsoft.com/office/drawing/2014/main" id="{E6F62923-04AF-9368-EF5D-715B49B87719}"/>
              </a:ext>
            </a:extLst>
          </p:cNvPr>
          <p:cNvSpPr txBox="1"/>
          <p:nvPr/>
        </p:nvSpPr>
        <p:spPr>
          <a:xfrm>
            <a:off x="1262741" y="4884057"/>
            <a:ext cx="2547258" cy="707886"/>
          </a:xfrm>
          <a:prstGeom prst="rect">
            <a:avLst/>
          </a:prstGeom>
          <a:noFill/>
        </p:spPr>
        <p:txBody>
          <a:bodyPr wrap="square" rtlCol="1">
            <a:spAutoFit/>
          </a:bodyPr>
          <a:lstStyle/>
          <a:p>
            <a:pPr algn="ctr"/>
            <a:r>
              <a:rPr lang="ar-SA" sz="4000" dirty="0"/>
              <a:t>الأمعاء الدقيقة</a:t>
            </a:r>
          </a:p>
        </p:txBody>
      </p:sp>
      <p:pic>
        <p:nvPicPr>
          <p:cNvPr id="14" name="صورة 13">
            <a:extLst>
              <a:ext uri="{FF2B5EF4-FFF2-40B4-BE49-F238E27FC236}">
                <a16:creationId xmlns:a16="http://schemas.microsoft.com/office/drawing/2014/main" id="{223EDAB1-1048-E57F-0EBE-8B7FCEA9C5F6}"/>
              </a:ext>
            </a:extLst>
          </p:cNvPr>
          <p:cNvPicPr>
            <a:picLocks noChangeAspect="1"/>
          </p:cNvPicPr>
          <p:nvPr/>
        </p:nvPicPr>
        <p:blipFill>
          <a:blip r:embed="rId2"/>
          <a:srcRect l="25087" r="23273"/>
          <a:stretch/>
        </p:blipFill>
        <p:spPr>
          <a:xfrm>
            <a:off x="955972" y="1417704"/>
            <a:ext cx="3098800" cy="2857500"/>
          </a:xfrm>
          <a:prstGeom prst="rect">
            <a:avLst/>
          </a:prstGeom>
        </p:spPr>
      </p:pic>
      <p:pic>
        <p:nvPicPr>
          <p:cNvPr id="16" name="صورة 15">
            <a:extLst>
              <a:ext uri="{FF2B5EF4-FFF2-40B4-BE49-F238E27FC236}">
                <a16:creationId xmlns:a16="http://schemas.microsoft.com/office/drawing/2014/main" id="{671D6E71-20CC-8B70-83C7-57FA74AE7A3C}"/>
              </a:ext>
            </a:extLst>
          </p:cNvPr>
          <p:cNvPicPr>
            <a:picLocks noChangeAspect="1"/>
          </p:cNvPicPr>
          <p:nvPr/>
        </p:nvPicPr>
        <p:blipFill>
          <a:blip r:embed="rId3"/>
          <a:srcRect l="26396" t="6315" r="32106"/>
          <a:stretch/>
        </p:blipFill>
        <p:spPr>
          <a:xfrm>
            <a:off x="5159831" y="1277254"/>
            <a:ext cx="2373085" cy="3124200"/>
          </a:xfrm>
          <a:prstGeom prst="rect">
            <a:avLst/>
          </a:prstGeom>
        </p:spPr>
      </p:pic>
      <p:pic>
        <p:nvPicPr>
          <p:cNvPr id="19" name="صورة 18">
            <a:extLst>
              <a:ext uri="{FF2B5EF4-FFF2-40B4-BE49-F238E27FC236}">
                <a16:creationId xmlns:a16="http://schemas.microsoft.com/office/drawing/2014/main" id="{2F9BD953-9792-5A85-F9CB-1C6E5F497E9A}"/>
              </a:ext>
            </a:extLst>
          </p:cNvPr>
          <p:cNvPicPr>
            <a:picLocks noChangeAspect="1"/>
          </p:cNvPicPr>
          <p:nvPr/>
        </p:nvPicPr>
        <p:blipFill>
          <a:blip r:embed="rId4"/>
          <a:srcRect l="31968" t="13057" r="28554" b="22627"/>
          <a:stretch/>
        </p:blipFill>
        <p:spPr>
          <a:xfrm>
            <a:off x="8678514" y="1277253"/>
            <a:ext cx="3070801" cy="2917371"/>
          </a:xfrm>
          <a:prstGeom prst="rect">
            <a:avLst/>
          </a:prstGeom>
        </p:spPr>
      </p:pic>
      <p:grpSp>
        <p:nvGrpSpPr>
          <p:cNvPr id="20" name="مجموعة 19">
            <a:extLst>
              <a:ext uri="{FF2B5EF4-FFF2-40B4-BE49-F238E27FC236}">
                <a16:creationId xmlns:a16="http://schemas.microsoft.com/office/drawing/2014/main" id="{9E78C41C-43DA-F7A7-DD75-C0BBF66DD736}"/>
              </a:ext>
            </a:extLst>
          </p:cNvPr>
          <p:cNvGrpSpPr/>
          <p:nvPr/>
        </p:nvGrpSpPr>
        <p:grpSpPr>
          <a:xfrm>
            <a:off x="3085" y="6356176"/>
            <a:ext cx="4630056" cy="436510"/>
            <a:chOff x="0" y="0"/>
            <a:chExt cx="2953597" cy="436510"/>
          </a:xfrm>
          <a:noFill/>
        </p:grpSpPr>
        <p:sp>
          <p:nvSpPr>
            <p:cNvPr id="21" name="مستطيل 20">
              <a:extLst>
                <a:ext uri="{FF2B5EF4-FFF2-40B4-BE49-F238E27FC236}">
                  <a16:creationId xmlns:a16="http://schemas.microsoft.com/office/drawing/2014/main" id="{7E74B9D0-E7A6-3A88-3167-759E2D20D324}"/>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مربع نص 21">
              <a:extLst>
                <a:ext uri="{FF2B5EF4-FFF2-40B4-BE49-F238E27FC236}">
                  <a16:creationId xmlns:a16="http://schemas.microsoft.com/office/drawing/2014/main" id="{A05537BA-BEC2-6DCE-C3A0-1B7DDC688E2C}"/>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تغـــــــــــــــــــــريد نشأت كامل عبدالله</a:t>
              </a:r>
              <a:endParaRPr lang="ar-SA" sz="1900" kern="1200" dirty="0"/>
            </a:p>
          </p:txBody>
        </p:sp>
      </p:grpSp>
      <p:pic>
        <p:nvPicPr>
          <p:cNvPr id="23" name="صورة 22">
            <a:extLst>
              <a:ext uri="{FF2B5EF4-FFF2-40B4-BE49-F238E27FC236}">
                <a16:creationId xmlns:a16="http://schemas.microsoft.com/office/drawing/2014/main" id="{E9734049-EB88-8399-01D6-1257EFDE780A}"/>
              </a:ext>
            </a:extLst>
          </p:cNvPr>
          <p:cNvPicPr>
            <a:picLocks noChangeAspect="1"/>
          </p:cNvPicPr>
          <p:nvPr/>
        </p:nvPicPr>
        <p:blipFill>
          <a:blip r:embed="rId5"/>
          <a:stretch>
            <a:fillRect/>
          </a:stretch>
        </p:blipFill>
        <p:spPr>
          <a:xfrm>
            <a:off x="2719775" y="5856586"/>
            <a:ext cx="531425" cy="734983"/>
          </a:xfrm>
          <a:prstGeom prst="rect">
            <a:avLst/>
          </a:prstGeom>
        </p:spPr>
      </p:pic>
      <p:sp>
        <p:nvSpPr>
          <p:cNvPr id="24" name="مربع نص 23">
            <a:extLst>
              <a:ext uri="{FF2B5EF4-FFF2-40B4-BE49-F238E27FC236}">
                <a16:creationId xmlns:a16="http://schemas.microsoft.com/office/drawing/2014/main" id="{3FF4B22B-EF94-6CB7-699F-9B9593FB6CB9}"/>
              </a:ext>
            </a:extLst>
          </p:cNvPr>
          <p:cNvSpPr txBox="1"/>
          <p:nvPr/>
        </p:nvSpPr>
        <p:spPr>
          <a:xfrm>
            <a:off x="2249714" y="203200"/>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تصميم بطاقات ثلاثية الأجزاء</a:t>
            </a:r>
          </a:p>
        </p:txBody>
      </p:sp>
    </p:spTree>
    <p:extLst>
      <p:ext uri="{BB962C8B-B14F-4D97-AF65-F5344CB8AC3E}">
        <p14:creationId xmlns:p14="http://schemas.microsoft.com/office/powerpoint/2010/main" val="319271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75CD5E0-1F62-0C41-9F86-04687A3E101C}"/>
              </a:ext>
            </a:extLst>
          </p:cNvPr>
          <p:cNvSpPr/>
          <p:nvPr/>
        </p:nvSpPr>
        <p:spPr>
          <a:xfrm>
            <a:off x="8621486" y="1248227"/>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3" name="مستطيل 2">
            <a:extLst>
              <a:ext uri="{FF2B5EF4-FFF2-40B4-BE49-F238E27FC236}">
                <a16:creationId xmlns:a16="http://schemas.microsoft.com/office/drawing/2014/main" id="{D92E8EAA-4FA0-BE7C-E7EB-880B9250D61C}"/>
              </a:ext>
            </a:extLst>
          </p:cNvPr>
          <p:cNvSpPr/>
          <p:nvPr/>
        </p:nvSpPr>
        <p:spPr>
          <a:xfrm>
            <a:off x="8621486" y="4872967"/>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4" name="مستطيل 3">
            <a:extLst>
              <a:ext uri="{FF2B5EF4-FFF2-40B4-BE49-F238E27FC236}">
                <a16:creationId xmlns:a16="http://schemas.microsoft.com/office/drawing/2014/main" id="{B3DC06AF-C88A-A7FB-B441-8B0FBF53BD8E}"/>
              </a:ext>
            </a:extLst>
          </p:cNvPr>
          <p:cNvSpPr/>
          <p:nvPr/>
        </p:nvSpPr>
        <p:spPr>
          <a:xfrm>
            <a:off x="4826630" y="1248227"/>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5" name="مستطيل 4">
            <a:extLst>
              <a:ext uri="{FF2B5EF4-FFF2-40B4-BE49-F238E27FC236}">
                <a16:creationId xmlns:a16="http://schemas.microsoft.com/office/drawing/2014/main" id="{22CD36D6-F083-7A43-A8A0-7E4FE36D762C}"/>
              </a:ext>
            </a:extLst>
          </p:cNvPr>
          <p:cNvSpPr/>
          <p:nvPr/>
        </p:nvSpPr>
        <p:spPr>
          <a:xfrm>
            <a:off x="4826630" y="4872967"/>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6" name="مستطيل 5">
            <a:extLst>
              <a:ext uri="{FF2B5EF4-FFF2-40B4-BE49-F238E27FC236}">
                <a16:creationId xmlns:a16="http://schemas.microsoft.com/office/drawing/2014/main" id="{BEB42D3B-A479-CF86-6DAF-EFB66DE55992}"/>
              </a:ext>
            </a:extLst>
          </p:cNvPr>
          <p:cNvSpPr/>
          <p:nvPr/>
        </p:nvSpPr>
        <p:spPr>
          <a:xfrm>
            <a:off x="885372" y="1248227"/>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7" name="مستطيل 6">
            <a:extLst>
              <a:ext uri="{FF2B5EF4-FFF2-40B4-BE49-F238E27FC236}">
                <a16:creationId xmlns:a16="http://schemas.microsoft.com/office/drawing/2014/main" id="{42E26684-A8A6-C9C5-EB92-6723B496C97E}"/>
              </a:ext>
            </a:extLst>
          </p:cNvPr>
          <p:cNvSpPr/>
          <p:nvPr/>
        </p:nvSpPr>
        <p:spPr>
          <a:xfrm>
            <a:off x="885372" y="4872967"/>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9" name="مربع نص 8">
            <a:extLst>
              <a:ext uri="{FF2B5EF4-FFF2-40B4-BE49-F238E27FC236}">
                <a16:creationId xmlns:a16="http://schemas.microsoft.com/office/drawing/2014/main" id="{820D79CC-D81A-4A3C-588E-8E5CCAE4252F}"/>
              </a:ext>
            </a:extLst>
          </p:cNvPr>
          <p:cNvSpPr txBox="1"/>
          <p:nvPr/>
        </p:nvSpPr>
        <p:spPr>
          <a:xfrm>
            <a:off x="9006116" y="4905830"/>
            <a:ext cx="2801255" cy="707886"/>
          </a:xfrm>
          <a:prstGeom prst="rect">
            <a:avLst/>
          </a:prstGeom>
          <a:noFill/>
        </p:spPr>
        <p:txBody>
          <a:bodyPr wrap="square" rtlCol="1">
            <a:spAutoFit/>
          </a:bodyPr>
          <a:lstStyle/>
          <a:p>
            <a:pPr algn="ctr"/>
            <a:r>
              <a:rPr lang="ar-SA" sz="4000" dirty="0"/>
              <a:t>الأمعاء الغليظة</a:t>
            </a:r>
          </a:p>
        </p:txBody>
      </p:sp>
      <p:sp>
        <p:nvSpPr>
          <p:cNvPr id="10" name="مربع نص 9">
            <a:extLst>
              <a:ext uri="{FF2B5EF4-FFF2-40B4-BE49-F238E27FC236}">
                <a16:creationId xmlns:a16="http://schemas.microsoft.com/office/drawing/2014/main" id="{FC0697B0-FC70-5011-5128-52322E12F3CF}"/>
              </a:ext>
            </a:extLst>
          </p:cNvPr>
          <p:cNvSpPr txBox="1"/>
          <p:nvPr/>
        </p:nvSpPr>
        <p:spPr>
          <a:xfrm>
            <a:off x="5159831" y="4879024"/>
            <a:ext cx="2373085" cy="707886"/>
          </a:xfrm>
          <a:prstGeom prst="rect">
            <a:avLst/>
          </a:prstGeom>
          <a:noFill/>
        </p:spPr>
        <p:txBody>
          <a:bodyPr wrap="square" rtlCol="1">
            <a:spAutoFit/>
          </a:bodyPr>
          <a:lstStyle/>
          <a:p>
            <a:pPr algn="ctr"/>
            <a:r>
              <a:rPr lang="ar-SA" sz="4000" dirty="0"/>
              <a:t>المستقيم </a:t>
            </a:r>
          </a:p>
        </p:txBody>
      </p:sp>
      <p:sp>
        <p:nvSpPr>
          <p:cNvPr id="11" name="مربع نص 10">
            <a:extLst>
              <a:ext uri="{FF2B5EF4-FFF2-40B4-BE49-F238E27FC236}">
                <a16:creationId xmlns:a16="http://schemas.microsoft.com/office/drawing/2014/main" id="{E6F62923-04AF-9368-EF5D-715B49B87719}"/>
              </a:ext>
            </a:extLst>
          </p:cNvPr>
          <p:cNvSpPr txBox="1"/>
          <p:nvPr/>
        </p:nvSpPr>
        <p:spPr>
          <a:xfrm>
            <a:off x="1197430" y="4905830"/>
            <a:ext cx="2373085" cy="707886"/>
          </a:xfrm>
          <a:prstGeom prst="rect">
            <a:avLst/>
          </a:prstGeom>
          <a:noFill/>
        </p:spPr>
        <p:txBody>
          <a:bodyPr wrap="square" rtlCol="1">
            <a:spAutoFit/>
          </a:bodyPr>
          <a:lstStyle/>
          <a:p>
            <a:pPr algn="ctr"/>
            <a:r>
              <a:rPr lang="ar-SA" sz="4000" dirty="0"/>
              <a:t>فتحة الشرج</a:t>
            </a:r>
          </a:p>
        </p:txBody>
      </p:sp>
      <p:pic>
        <p:nvPicPr>
          <p:cNvPr id="13" name="صورة 12">
            <a:extLst>
              <a:ext uri="{FF2B5EF4-FFF2-40B4-BE49-F238E27FC236}">
                <a16:creationId xmlns:a16="http://schemas.microsoft.com/office/drawing/2014/main" id="{7EA21661-0525-6A9C-C669-5789D62B7634}"/>
              </a:ext>
            </a:extLst>
          </p:cNvPr>
          <p:cNvPicPr>
            <a:picLocks noChangeAspect="1"/>
          </p:cNvPicPr>
          <p:nvPr/>
        </p:nvPicPr>
        <p:blipFill>
          <a:blip r:embed="rId2"/>
          <a:srcRect l="12815" r="16191"/>
          <a:stretch/>
        </p:blipFill>
        <p:spPr>
          <a:xfrm>
            <a:off x="8675550" y="1398655"/>
            <a:ext cx="3131871" cy="2939143"/>
          </a:xfrm>
          <a:prstGeom prst="rect">
            <a:avLst/>
          </a:prstGeom>
        </p:spPr>
      </p:pic>
      <p:pic>
        <p:nvPicPr>
          <p:cNvPr id="14" name="صورة 13">
            <a:extLst>
              <a:ext uri="{FF2B5EF4-FFF2-40B4-BE49-F238E27FC236}">
                <a16:creationId xmlns:a16="http://schemas.microsoft.com/office/drawing/2014/main" id="{BB609620-3B2F-273A-11B5-AE6C8D2DE47F}"/>
              </a:ext>
            </a:extLst>
          </p:cNvPr>
          <p:cNvPicPr>
            <a:picLocks noChangeAspect="1"/>
          </p:cNvPicPr>
          <p:nvPr/>
        </p:nvPicPr>
        <p:blipFill>
          <a:blip r:embed="rId3"/>
          <a:srcRect l="22249" t="9905" r="18761" b="3238"/>
          <a:stretch/>
        </p:blipFill>
        <p:spPr>
          <a:xfrm>
            <a:off x="5015565" y="1384996"/>
            <a:ext cx="3022036" cy="2966460"/>
          </a:xfrm>
          <a:prstGeom prst="rect">
            <a:avLst/>
          </a:prstGeom>
        </p:spPr>
      </p:pic>
      <p:pic>
        <p:nvPicPr>
          <p:cNvPr id="16" name="صورة 15">
            <a:extLst>
              <a:ext uri="{FF2B5EF4-FFF2-40B4-BE49-F238E27FC236}">
                <a16:creationId xmlns:a16="http://schemas.microsoft.com/office/drawing/2014/main" id="{B66AE6EA-DEC4-368C-F831-12665F6530DA}"/>
              </a:ext>
            </a:extLst>
          </p:cNvPr>
          <p:cNvPicPr>
            <a:picLocks noChangeAspect="1"/>
          </p:cNvPicPr>
          <p:nvPr/>
        </p:nvPicPr>
        <p:blipFill>
          <a:blip r:embed="rId4"/>
          <a:srcRect l="2682" t="20579" r="49622" b="16480"/>
          <a:stretch/>
        </p:blipFill>
        <p:spPr>
          <a:xfrm>
            <a:off x="1066800" y="1384995"/>
            <a:ext cx="2946401" cy="2682825"/>
          </a:xfrm>
          <a:prstGeom prst="rect">
            <a:avLst/>
          </a:prstGeom>
        </p:spPr>
      </p:pic>
      <p:grpSp>
        <p:nvGrpSpPr>
          <p:cNvPr id="17" name="مجموعة 16">
            <a:extLst>
              <a:ext uri="{FF2B5EF4-FFF2-40B4-BE49-F238E27FC236}">
                <a16:creationId xmlns:a16="http://schemas.microsoft.com/office/drawing/2014/main" id="{373C99B3-FB79-DAB5-C76D-7A56D2559443}"/>
              </a:ext>
            </a:extLst>
          </p:cNvPr>
          <p:cNvGrpSpPr/>
          <p:nvPr/>
        </p:nvGrpSpPr>
        <p:grpSpPr>
          <a:xfrm>
            <a:off x="3085" y="6356176"/>
            <a:ext cx="4630056" cy="436510"/>
            <a:chOff x="0" y="0"/>
            <a:chExt cx="2953597" cy="436510"/>
          </a:xfrm>
          <a:noFill/>
        </p:grpSpPr>
        <p:sp>
          <p:nvSpPr>
            <p:cNvPr id="18" name="مستطيل 17">
              <a:extLst>
                <a:ext uri="{FF2B5EF4-FFF2-40B4-BE49-F238E27FC236}">
                  <a16:creationId xmlns:a16="http://schemas.microsoft.com/office/drawing/2014/main" id="{E83A9061-C123-7A13-3CB2-ED25AF556EB2}"/>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مربع نص 18">
              <a:extLst>
                <a:ext uri="{FF2B5EF4-FFF2-40B4-BE49-F238E27FC236}">
                  <a16:creationId xmlns:a16="http://schemas.microsoft.com/office/drawing/2014/main" id="{E682B817-AB66-66C0-E6DE-00D5B46CD10D}"/>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تغـــــــــــــــــــــريد نشأت كامل عبدالله</a:t>
              </a:r>
              <a:endParaRPr lang="ar-SA" sz="1900" kern="1200" dirty="0"/>
            </a:p>
          </p:txBody>
        </p:sp>
      </p:grpSp>
      <p:pic>
        <p:nvPicPr>
          <p:cNvPr id="20" name="صورة 19">
            <a:extLst>
              <a:ext uri="{FF2B5EF4-FFF2-40B4-BE49-F238E27FC236}">
                <a16:creationId xmlns:a16="http://schemas.microsoft.com/office/drawing/2014/main" id="{2E7EDB3F-C6E9-E7DC-A3EC-8117E1F690D4}"/>
              </a:ext>
            </a:extLst>
          </p:cNvPr>
          <p:cNvPicPr>
            <a:picLocks noChangeAspect="1"/>
          </p:cNvPicPr>
          <p:nvPr/>
        </p:nvPicPr>
        <p:blipFill>
          <a:blip r:embed="rId5"/>
          <a:stretch>
            <a:fillRect/>
          </a:stretch>
        </p:blipFill>
        <p:spPr>
          <a:xfrm>
            <a:off x="2719775" y="5856586"/>
            <a:ext cx="531425" cy="734983"/>
          </a:xfrm>
          <a:prstGeom prst="rect">
            <a:avLst/>
          </a:prstGeom>
        </p:spPr>
      </p:pic>
      <p:sp>
        <p:nvSpPr>
          <p:cNvPr id="21" name="مربع نص 20">
            <a:extLst>
              <a:ext uri="{FF2B5EF4-FFF2-40B4-BE49-F238E27FC236}">
                <a16:creationId xmlns:a16="http://schemas.microsoft.com/office/drawing/2014/main" id="{1106F400-A60C-483C-0932-A90E8756681D}"/>
              </a:ext>
            </a:extLst>
          </p:cNvPr>
          <p:cNvSpPr txBox="1"/>
          <p:nvPr/>
        </p:nvSpPr>
        <p:spPr>
          <a:xfrm>
            <a:off x="2249714" y="203200"/>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تصميم بطاقات ثلاثية الأجزاء</a:t>
            </a:r>
          </a:p>
        </p:txBody>
      </p:sp>
    </p:spTree>
    <p:extLst>
      <p:ext uri="{BB962C8B-B14F-4D97-AF65-F5344CB8AC3E}">
        <p14:creationId xmlns:p14="http://schemas.microsoft.com/office/powerpoint/2010/main" val="329676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75CD5E0-1F62-0C41-9F86-04687A3E101C}"/>
              </a:ext>
            </a:extLst>
          </p:cNvPr>
          <p:cNvSpPr/>
          <p:nvPr/>
        </p:nvSpPr>
        <p:spPr>
          <a:xfrm>
            <a:off x="8621486" y="1458683"/>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3" name="مستطيل 2">
            <a:extLst>
              <a:ext uri="{FF2B5EF4-FFF2-40B4-BE49-F238E27FC236}">
                <a16:creationId xmlns:a16="http://schemas.microsoft.com/office/drawing/2014/main" id="{D92E8EAA-4FA0-BE7C-E7EB-880B9250D61C}"/>
              </a:ext>
            </a:extLst>
          </p:cNvPr>
          <p:cNvSpPr/>
          <p:nvPr/>
        </p:nvSpPr>
        <p:spPr>
          <a:xfrm>
            <a:off x="8621486" y="5083423"/>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4" name="مستطيل 3">
            <a:extLst>
              <a:ext uri="{FF2B5EF4-FFF2-40B4-BE49-F238E27FC236}">
                <a16:creationId xmlns:a16="http://schemas.microsoft.com/office/drawing/2014/main" id="{B3DC06AF-C88A-A7FB-B441-8B0FBF53BD8E}"/>
              </a:ext>
            </a:extLst>
          </p:cNvPr>
          <p:cNvSpPr/>
          <p:nvPr/>
        </p:nvSpPr>
        <p:spPr>
          <a:xfrm>
            <a:off x="4826630" y="1458683"/>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5" name="مستطيل 4">
            <a:extLst>
              <a:ext uri="{FF2B5EF4-FFF2-40B4-BE49-F238E27FC236}">
                <a16:creationId xmlns:a16="http://schemas.microsoft.com/office/drawing/2014/main" id="{22CD36D6-F083-7A43-A8A0-7E4FE36D762C}"/>
              </a:ext>
            </a:extLst>
          </p:cNvPr>
          <p:cNvSpPr/>
          <p:nvPr/>
        </p:nvSpPr>
        <p:spPr>
          <a:xfrm>
            <a:off x="4826630" y="5083423"/>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6" name="مستطيل 5">
            <a:extLst>
              <a:ext uri="{FF2B5EF4-FFF2-40B4-BE49-F238E27FC236}">
                <a16:creationId xmlns:a16="http://schemas.microsoft.com/office/drawing/2014/main" id="{BEB42D3B-A479-CF86-6DAF-EFB66DE55992}"/>
              </a:ext>
            </a:extLst>
          </p:cNvPr>
          <p:cNvSpPr/>
          <p:nvPr/>
        </p:nvSpPr>
        <p:spPr>
          <a:xfrm>
            <a:off x="885372" y="1458683"/>
            <a:ext cx="3240000" cy="32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7" name="مستطيل 6">
            <a:extLst>
              <a:ext uri="{FF2B5EF4-FFF2-40B4-BE49-F238E27FC236}">
                <a16:creationId xmlns:a16="http://schemas.microsoft.com/office/drawing/2014/main" id="{42E26684-A8A6-C9C5-EB92-6723B496C97E}"/>
              </a:ext>
            </a:extLst>
          </p:cNvPr>
          <p:cNvSpPr/>
          <p:nvPr/>
        </p:nvSpPr>
        <p:spPr>
          <a:xfrm>
            <a:off x="885372" y="5083423"/>
            <a:ext cx="3240000" cy="72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dirty="0"/>
              <a:t>ؤ</a:t>
            </a:r>
          </a:p>
        </p:txBody>
      </p:sp>
      <p:sp>
        <p:nvSpPr>
          <p:cNvPr id="9" name="مربع نص 8">
            <a:extLst>
              <a:ext uri="{FF2B5EF4-FFF2-40B4-BE49-F238E27FC236}">
                <a16:creationId xmlns:a16="http://schemas.microsoft.com/office/drawing/2014/main" id="{820D79CC-D81A-4A3C-588E-8E5CCAE4252F}"/>
              </a:ext>
            </a:extLst>
          </p:cNvPr>
          <p:cNvSpPr txBox="1"/>
          <p:nvPr/>
        </p:nvSpPr>
        <p:spPr>
          <a:xfrm>
            <a:off x="9006116" y="5116286"/>
            <a:ext cx="2373085" cy="707886"/>
          </a:xfrm>
          <a:prstGeom prst="rect">
            <a:avLst/>
          </a:prstGeom>
          <a:noFill/>
        </p:spPr>
        <p:txBody>
          <a:bodyPr wrap="square" rtlCol="1">
            <a:spAutoFit/>
          </a:bodyPr>
          <a:lstStyle/>
          <a:p>
            <a:pPr algn="ctr"/>
            <a:r>
              <a:rPr lang="ar-SA" sz="4000" dirty="0"/>
              <a:t>الكبد </a:t>
            </a:r>
          </a:p>
        </p:txBody>
      </p:sp>
      <p:sp>
        <p:nvSpPr>
          <p:cNvPr id="10" name="مربع نص 9">
            <a:extLst>
              <a:ext uri="{FF2B5EF4-FFF2-40B4-BE49-F238E27FC236}">
                <a16:creationId xmlns:a16="http://schemas.microsoft.com/office/drawing/2014/main" id="{FC0697B0-FC70-5011-5128-52322E12F3CF}"/>
              </a:ext>
            </a:extLst>
          </p:cNvPr>
          <p:cNvSpPr txBox="1"/>
          <p:nvPr/>
        </p:nvSpPr>
        <p:spPr>
          <a:xfrm>
            <a:off x="5159831" y="5089480"/>
            <a:ext cx="2373085" cy="707886"/>
          </a:xfrm>
          <a:prstGeom prst="rect">
            <a:avLst/>
          </a:prstGeom>
          <a:noFill/>
        </p:spPr>
        <p:txBody>
          <a:bodyPr wrap="square" rtlCol="1">
            <a:spAutoFit/>
          </a:bodyPr>
          <a:lstStyle/>
          <a:p>
            <a:pPr algn="ctr"/>
            <a:r>
              <a:rPr lang="ar-SA" sz="4000" dirty="0"/>
              <a:t>البنكرياس</a:t>
            </a:r>
          </a:p>
        </p:txBody>
      </p:sp>
      <p:pic>
        <p:nvPicPr>
          <p:cNvPr id="12" name="صورة 11">
            <a:extLst>
              <a:ext uri="{FF2B5EF4-FFF2-40B4-BE49-F238E27FC236}">
                <a16:creationId xmlns:a16="http://schemas.microsoft.com/office/drawing/2014/main" id="{F1A1721C-2E45-F0DE-03D7-DB6D54ED1909}"/>
              </a:ext>
            </a:extLst>
          </p:cNvPr>
          <p:cNvPicPr>
            <a:picLocks noChangeAspect="1"/>
          </p:cNvPicPr>
          <p:nvPr/>
        </p:nvPicPr>
        <p:blipFill>
          <a:blip r:embed="rId3"/>
          <a:srcRect t="24109" r="50635" b="11128"/>
          <a:stretch/>
        </p:blipFill>
        <p:spPr>
          <a:xfrm>
            <a:off x="8690427" y="1934091"/>
            <a:ext cx="3102117" cy="2289183"/>
          </a:xfrm>
          <a:prstGeom prst="rect">
            <a:avLst/>
          </a:prstGeom>
        </p:spPr>
      </p:pic>
      <p:pic>
        <p:nvPicPr>
          <p:cNvPr id="13" name="صورة 12">
            <a:extLst>
              <a:ext uri="{FF2B5EF4-FFF2-40B4-BE49-F238E27FC236}">
                <a16:creationId xmlns:a16="http://schemas.microsoft.com/office/drawing/2014/main" id="{0593167E-4520-6367-7493-980B8FC5FAD0}"/>
              </a:ext>
            </a:extLst>
          </p:cNvPr>
          <p:cNvPicPr>
            <a:picLocks noChangeAspect="1"/>
          </p:cNvPicPr>
          <p:nvPr/>
        </p:nvPicPr>
        <p:blipFill>
          <a:blip r:embed="rId4"/>
          <a:srcRect l="9390" r="6572"/>
          <a:stretch/>
        </p:blipFill>
        <p:spPr>
          <a:xfrm>
            <a:off x="4919961" y="1976753"/>
            <a:ext cx="3053338" cy="1816639"/>
          </a:xfrm>
          <a:prstGeom prst="rect">
            <a:avLst/>
          </a:prstGeom>
        </p:spPr>
      </p:pic>
      <p:sp>
        <p:nvSpPr>
          <p:cNvPr id="14" name="مربع نص 13">
            <a:extLst>
              <a:ext uri="{FF2B5EF4-FFF2-40B4-BE49-F238E27FC236}">
                <a16:creationId xmlns:a16="http://schemas.microsoft.com/office/drawing/2014/main" id="{6671D358-12AC-FEFA-AD1D-B131B76296FD}"/>
              </a:ext>
            </a:extLst>
          </p:cNvPr>
          <p:cNvSpPr txBox="1"/>
          <p:nvPr/>
        </p:nvSpPr>
        <p:spPr>
          <a:xfrm>
            <a:off x="1330204" y="5089480"/>
            <a:ext cx="2373085" cy="707886"/>
          </a:xfrm>
          <a:prstGeom prst="rect">
            <a:avLst/>
          </a:prstGeom>
          <a:noFill/>
        </p:spPr>
        <p:txBody>
          <a:bodyPr wrap="square" rtlCol="1">
            <a:spAutoFit/>
          </a:bodyPr>
          <a:lstStyle/>
          <a:p>
            <a:pPr algn="ctr"/>
            <a:r>
              <a:rPr lang="ar-SA" sz="4000" dirty="0"/>
              <a:t>الاسنان</a:t>
            </a:r>
          </a:p>
        </p:txBody>
      </p:sp>
      <p:pic>
        <p:nvPicPr>
          <p:cNvPr id="15" name="صورة 14">
            <a:extLst>
              <a:ext uri="{FF2B5EF4-FFF2-40B4-BE49-F238E27FC236}">
                <a16:creationId xmlns:a16="http://schemas.microsoft.com/office/drawing/2014/main" id="{EBF2ADC6-ED26-E050-CC74-428AAC8131DB}"/>
              </a:ext>
            </a:extLst>
          </p:cNvPr>
          <p:cNvPicPr>
            <a:picLocks noChangeAspect="1"/>
          </p:cNvPicPr>
          <p:nvPr/>
        </p:nvPicPr>
        <p:blipFill>
          <a:blip r:embed="rId5"/>
          <a:srcRect b="30899"/>
          <a:stretch/>
        </p:blipFill>
        <p:spPr>
          <a:xfrm>
            <a:off x="1041117" y="1896335"/>
            <a:ext cx="3048913" cy="1785258"/>
          </a:xfrm>
          <a:prstGeom prst="rect">
            <a:avLst/>
          </a:prstGeom>
        </p:spPr>
      </p:pic>
      <p:grpSp>
        <p:nvGrpSpPr>
          <p:cNvPr id="16" name="مجموعة 15">
            <a:extLst>
              <a:ext uri="{FF2B5EF4-FFF2-40B4-BE49-F238E27FC236}">
                <a16:creationId xmlns:a16="http://schemas.microsoft.com/office/drawing/2014/main" id="{AF146386-40AF-1DF2-8949-3C0C7E9F86B2}"/>
              </a:ext>
            </a:extLst>
          </p:cNvPr>
          <p:cNvGrpSpPr/>
          <p:nvPr/>
        </p:nvGrpSpPr>
        <p:grpSpPr>
          <a:xfrm>
            <a:off x="3085" y="6356176"/>
            <a:ext cx="4630056" cy="436510"/>
            <a:chOff x="0" y="0"/>
            <a:chExt cx="2953597" cy="436510"/>
          </a:xfrm>
          <a:noFill/>
        </p:grpSpPr>
        <p:sp>
          <p:nvSpPr>
            <p:cNvPr id="17" name="مستطيل 16">
              <a:extLst>
                <a:ext uri="{FF2B5EF4-FFF2-40B4-BE49-F238E27FC236}">
                  <a16:creationId xmlns:a16="http://schemas.microsoft.com/office/drawing/2014/main" id="{11197704-E9D0-6553-3919-3A1E2E708741}"/>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مربع نص 17">
              <a:extLst>
                <a:ext uri="{FF2B5EF4-FFF2-40B4-BE49-F238E27FC236}">
                  <a16:creationId xmlns:a16="http://schemas.microsoft.com/office/drawing/2014/main" id="{0EC49141-343A-6EFA-A120-1ED106372B22}"/>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تغـــــــــــــــــــــريد نشأت كامل عبدالله</a:t>
              </a:r>
              <a:endParaRPr lang="ar-SA" sz="1900" kern="1200" dirty="0"/>
            </a:p>
          </p:txBody>
        </p:sp>
      </p:grpSp>
      <p:pic>
        <p:nvPicPr>
          <p:cNvPr id="19" name="صورة 18">
            <a:extLst>
              <a:ext uri="{FF2B5EF4-FFF2-40B4-BE49-F238E27FC236}">
                <a16:creationId xmlns:a16="http://schemas.microsoft.com/office/drawing/2014/main" id="{04184FDB-7562-D124-39F1-57ADBCC2B0CC}"/>
              </a:ext>
            </a:extLst>
          </p:cNvPr>
          <p:cNvPicPr>
            <a:picLocks noChangeAspect="1"/>
          </p:cNvPicPr>
          <p:nvPr/>
        </p:nvPicPr>
        <p:blipFill>
          <a:blip r:embed="rId6"/>
          <a:stretch>
            <a:fillRect/>
          </a:stretch>
        </p:blipFill>
        <p:spPr>
          <a:xfrm>
            <a:off x="2719775" y="5856586"/>
            <a:ext cx="531425" cy="734983"/>
          </a:xfrm>
          <a:prstGeom prst="rect">
            <a:avLst/>
          </a:prstGeom>
        </p:spPr>
      </p:pic>
      <p:sp>
        <p:nvSpPr>
          <p:cNvPr id="20" name="مربع نص 19">
            <a:extLst>
              <a:ext uri="{FF2B5EF4-FFF2-40B4-BE49-F238E27FC236}">
                <a16:creationId xmlns:a16="http://schemas.microsoft.com/office/drawing/2014/main" id="{0DA600B4-2498-483A-773A-8D119302EE02}"/>
              </a:ext>
            </a:extLst>
          </p:cNvPr>
          <p:cNvSpPr txBox="1"/>
          <p:nvPr/>
        </p:nvSpPr>
        <p:spPr>
          <a:xfrm>
            <a:off x="2249714" y="203200"/>
            <a:ext cx="7895772" cy="646331"/>
          </a:xfrm>
          <a:prstGeom prst="rect">
            <a:avLst/>
          </a:prstGeom>
          <a:noFill/>
        </p:spPr>
        <p:txBody>
          <a:bodyPr wrap="square" rtlCol="1">
            <a:spAutoFit/>
          </a:bodyPr>
          <a:lstStyle/>
          <a:p>
            <a:pPr algn="ctr"/>
            <a:r>
              <a:rPr lang="ar-SA" sz="3600" dirty="0">
                <a:effectLst>
                  <a:glow rad="228600">
                    <a:srgbClr val="CC99FF">
                      <a:alpha val="40000"/>
                    </a:srgbClr>
                  </a:glow>
                </a:effectLst>
                <a:latin typeface="Monotype Koufi" pitchFamily="2" charset="-78"/>
                <a:ea typeface="Monotype Koufi" pitchFamily="2" charset="-78"/>
                <a:cs typeface="Monotype Koufi" pitchFamily="2" charset="-78"/>
              </a:rPr>
              <a:t>تصميم بطاقات ثلاثية الأجزاء</a:t>
            </a:r>
          </a:p>
        </p:txBody>
      </p:sp>
    </p:spTree>
    <p:extLst>
      <p:ext uri="{BB962C8B-B14F-4D97-AF65-F5344CB8AC3E}">
        <p14:creationId xmlns:p14="http://schemas.microsoft.com/office/powerpoint/2010/main" val="1456874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زوايا مستديرة 25">
            <a:extLst>
              <a:ext uri="{FF2B5EF4-FFF2-40B4-BE49-F238E27FC236}">
                <a16:creationId xmlns:a16="http://schemas.microsoft.com/office/drawing/2014/main" id="{460A49A4-2628-DC67-FAAB-C8B52DE30657}"/>
              </a:ext>
            </a:extLst>
          </p:cNvPr>
          <p:cNvSpPr/>
          <p:nvPr/>
        </p:nvSpPr>
        <p:spPr>
          <a:xfrm>
            <a:off x="1600653" y="1332000"/>
            <a:ext cx="3684331" cy="4328571"/>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EC3C3823-0BF6-38A9-54C8-9B7084451942}"/>
              </a:ext>
            </a:extLst>
          </p:cNvPr>
          <p:cNvSpPr/>
          <p:nvPr/>
        </p:nvSpPr>
        <p:spPr>
          <a:xfrm>
            <a:off x="6908800" y="239486"/>
            <a:ext cx="5036457" cy="642257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ربع نص 2">
            <a:extLst>
              <a:ext uri="{FF2B5EF4-FFF2-40B4-BE49-F238E27FC236}">
                <a16:creationId xmlns:a16="http://schemas.microsoft.com/office/drawing/2014/main" id="{D573CA99-7CBD-0CBB-A60E-1B00D3ED68AF}"/>
              </a:ext>
            </a:extLst>
          </p:cNvPr>
          <p:cNvSpPr txBox="1"/>
          <p:nvPr/>
        </p:nvSpPr>
        <p:spPr>
          <a:xfrm>
            <a:off x="7046686" y="442686"/>
            <a:ext cx="4789714" cy="707886"/>
          </a:xfrm>
          <a:prstGeom prst="rect">
            <a:avLst/>
          </a:prstGeom>
          <a:noFill/>
        </p:spPr>
        <p:txBody>
          <a:bodyPr wrap="square" rtlCol="1">
            <a:spAutoFit/>
          </a:bodyPr>
          <a:lstStyle/>
          <a:p>
            <a:r>
              <a:rPr lang="ar-SA" sz="2000" b="1" dirty="0" err="1"/>
              <a:t>الأسم</a:t>
            </a:r>
            <a:r>
              <a:rPr lang="ar-SA" sz="2000" b="1" dirty="0"/>
              <a:t> :                                    الصف:</a:t>
            </a:r>
          </a:p>
          <a:p>
            <a:r>
              <a:rPr lang="ar-SA" sz="2000" b="1" dirty="0"/>
              <a:t>ألون الجهاز الهضمي:</a:t>
            </a:r>
          </a:p>
        </p:txBody>
      </p:sp>
      <p:pic>
        <p:nvPicPr>
          <p:cNvPr id="5" name="صورة 4">
            <a:extLst>
              <a:ext uri="{FF2B5EF4-FFF2-40B4-BE49-F238E27FC236}">
                <a16:creationId xmlns:a16="http://schemas.microsoft.com/office/drawing/2014/main" id="{E7EE2591-55DA-44F4-E159-A2F83DD47380}"/>
              </a:ext>
            </a:extLst>
          </p:cNvPr>
          <p:cNvPicPr>
            <a:picLocks noChangeAspect="1"/>
          </p:cNvPicPr>
          <p:nvPr/>
        </p:nvPicPr>
        <p:blipFill>
          <a:blip r:embed="rId2"/>
          <a:stretch>
            <a:fillRect/>
          </a:stretch>
        </p:blipFill>
        <p:spPr>
          <a:xfrm>
            <a:off x="8175626" y="1241179"/>
            <a:ext cx="2415721" cy="4898100"/>
          </a:xfrm>
          <a:prstGeom prst="rect">
            <a:avLst/>
          </a:prstGeom>
        </p:spPr>
      </p:pic>
      <p:sp>
        <p:nvSpPr>
          <p:cNvPr id="12" name="مستطيل 11">
            <a:extLst>
              <a:ext uri="{FF2B5EF4-FFF2-40B4-BE49-F238E27FC236}">
                <a16:creationId xmlns:a16="http://schemas.microsoft.com/office/drawing/2014/main" id="{9E605F4F-EE2A-FC5B-FC74-43D62871B36D}"/>
              </a:ext>
            </a:extLst>
          </p:cNvPr>
          <p:cNvSpPr/>
          <p:nvPr/>
        </p:nvSpPr>
        <p:spPr>
          <a:xfrm>
            <a:off x="699860" y="217714"/>
            <a:ext cx="5036457" cy="6422571"/>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ربع نص 12">
            <a:extLst>
              <a:ext uri="{FF2B5EF4-FFF2-40B4-BE49-F238E27FC236}">
                <a16:creationId xmlns:a16="http://schemas.microsoft.com/office/drawing/2014/main" id="{A40BB392-9A0A-166F-2A3D-32E61E473BA6}"/>
              </a:ext>
            </a:extLst>
          </p:cNvPr>
          <p:cNvSpPr txBox="1"/>
          <p:nvPr/>
        </p:nvSpPr>
        <p:spPr>
          <a:xfrm>
            <a:off x="837746" y="420914"/>
            <a:ext cx="4789714" cy="707886"/>
          </a:xfrm>
          <a:prstGeom prst="rect">
            <a:avLst/>
          </a:prstGeom>
          <a:noFill/>
        </p:spPr>
        <p:txBody>
          <a:bodyPr wrap="square" rtlCol="1">
            <a:spAutoFit/>
          </a:bodyPr>
          <a:lstStyle/>
          <a:p>
            <a:r>
              <a:rPr lang="ar-SA" sz="2000" b="1" dirty="0" err="1"/>
              <a:t>الأسم</a:t>
            </a:r>
            <a:r>
              <a:rPr lang="ar-SA" sz="2000" b="1" dirty="0"/>
              <a:t> :                                    الصف:</a:t>
            </a:r>
          </a:p>
          <a:p>
            <a:r>
              <a:rPr lang="ar-SA" sz="2000" b="1" dirty="0"/>
              <a:t>ارسم الأشياء التي تحبها الأسنان و المعدة؟</a:t>
            </a:r>
          </a:p>
        </p:txBody>
      </p:sp>
      <p:pic>
        <p:nvPicPr>
          <p:cNvPr id="15" name="صورة 14">
            <a:extLst>
              <a:ext uri="{FF2B5EF4-FFF2-40B4-BE49-F238E27FC236}">
                <a16:creationId xmlns:a16="http://schemas.microsoft.com/office/drawing/2014/main" id="{CBF3C22A-DA20-3196-08C3-DED18C0F70FF}"/>
              </a:ext>
            </a:extLst>
          </p:cNvPr>
          <p:cNvPicPr>
            <a:picLocks noChangeAspect="1"/>
          </p:cNvPicPr>
          <p:nvPr/>
        </p:nvPicPr>
        <p:blipFill>
          <a:blip r:embed="rId3"/>
          <a:stretch>
            <a:fillRect/>
          </a:stretch>
        </p:blipFill>
        <p:spPr>
          <a:xfrm>
            <a:off x="772433" y="4271909"/>
            <a:ext cx="2152197" cy="2310319"/>
          </a:xfrm>
          <a:prstGeom prst="rect">
            <a:avLst/>
          </a:prstGeom>
        </p:spPr>
      </p:pic>
      <p:grpSp>
        <p:nvGrpSpPr>
          <p:cNvPr id="16" name="مجموعة 15">
            <a:extLst>
              <a:ext uri="{FF2B5EF4-FFF2-40B4-BE49-F238E27FC236}">
                <a16:creationId xmlns:a16="http://schemas.microsoft.com/office/drawing/2014/main" id="{215EA916-88C6-5132-6EB5-8F6BCBA75F4F}"/>
              </a:ext>
            </a:extLst>
          </p:cNvPr>
          <p:cNvGrpSpPr/>
          <p:nvPr/>
        </p:nvGrpSpPr>
        <p:grpSpPr>
          <a:xfrm>
            <a:off x="1557112" y="6225547"/>
            <a:ext cx="4389572" cy="436510"/>
            <a:chOff x="0" y="0"/>
            <a:chExt cx="2953597" cy="436510"/>
          </a:xfrm>
          <a:noFill/>
        </p:grpSpPr>
        <p:sp>
          <p:nvSpPr>
            <p:cNvPr id="17" name="مستطيل 16">
              <a:extLst>
                <a:ext uri="{FF2B5EF4-FFF2-40B4-BE49-F238E27FC236}">
                  <a16:creationId xmlns:a16="http://schemas.microsoft.com/office/drawing/2014/main" id="{D000093B-FCC3-14E9-CD7D-AF968B2B7494}"/>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مربع نص 17">
              <a:extLst>
                <a:ext uri="{FF2B5EF4-FFF2-40B4-BE49-F238E27FC236}">
                  <a16:creationId xmlns:a16="http://schemas.microsoft.com/office/drawing/2014/main" id="{D2B07EAB-EC93-59DB-7F00-3785E0349AE0}"/>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تغـــــــــــــريد نشأت كامل عبدالله</a:t>
              </a:r>
              <a:endParaRPr lang="ar-SA" sz="1900" kern="1200" dirty="0"/>
            </a:p>
          </p:txBody>
        </p:sp>
      </p:grpSp>
      <p:pic>
        <p:nvPicPr>
          <p:cNvPr id="19" name="صورة 18">
            <a:extLst>
              <a:ext uri="{FF2B5EF4-FFF2-40B4-BE49-F238E27FC236}">
                <a16:creationId xmlns:a16="http://schemas.microsoft.com/office/drawing/2014/main" id="{DB900175-4EFF-B238-E4DB-B221645E65A9}"/>
              </a:ext>
            </a:extLst>
          </p:cNvPr>
          <p:cNvPicPr>
            <a:picLocks noChangeAspect="1"/>
          </p:cNvPicPr>
          <p:nvPr/>
        </p:nvPicPr>
        <p:blipFill>
          <a:blip r:embed="rId4"/>
          <a:stretch>
            <a:fillRect/>
          </a:stretch>
        </p:blipFill>
        <p:spPr>
          <a:xfrm>
            <a:off x="4234998" y="5793376"/>
            <a:ext cx="445860" cy="650426"/>
          </a:xfrm>
          <a:prstGeom prst="rect">
            <a:avLst/>
          </a:prstGeom>
        </p:spPr>
      </p:pic>
      <p:grpSp>
        <p:nvGrpSpPr>
          <p:cNvPr id="20" name="مجموعة 19">
            <a:extLst>
              <a:ext uri="{FF2B5EF4-FFF2-40B4-BE49-F238E27FC236}">
                <a16:creationId xmlns:a16="http://schemas.microsoft.com/office/drawing/2014/main" id="{EC065BD5-2E50-49CA-1E04-A7A070C47AB7}"/>
              </a:ext>
            </a:extLst>
          </p:cNvPr>
          <p:cNvGrpSpPr/>
          <p:nvPr/>
        </p:nvGrpSpPr>
        <p:grpSpPr>
          <a:xfrm>
            <a:off x="7878084" y="6246237"/>
            <a:ext cx="4389572" cy="436510"/>
            <a:chOff x="0" y="0"/>
            <a:chExt cx="2953597" cy="436510"/>
          </a:xfrm>
          <a:noFill/>
        </p:grpSpPr>
        <p:sp>
          <p:nvSpPr>
            <p:cNvPr id="21" name="مستطيل 20">
              <a:extLst>
                <a:ext uri="{FF2B5EF4-FFF2-40B4-BE49-F238E27FC236}">
                  <a16:creationId xmlns:a16="http://schemas.microsoft.com/office/drawing/2014/main" id="{290611A2-4A36-973E-DC71-CB3DE8D9C490}"/>
                </a:ext>
              </a:extLst>
            </p:cNvPr>
            <p:cNvSpPr/>
            <p:nvPr/>
          </p:nvSpPr>
          <p:spPr>
            <a:xfrm>
              <a:off x="0" y="0"/>
              <a:ext cx="2953597" cy="436510"/>
            </a:xfrm>
            <a:prstGeom prst="rect">
              <a:avLst/>
            </a:prstGeom>
            <a:grp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مربع نص 21">
              <a:extLst>
                <a:ext uri="{FF2B5EF4-FFF2-40B4-BE49-F238E27FC236}">
                  <a16:creationId xmlns:a16="http://schemas.microsoft.com/office/drawing/2014/main" id="{B09FF30C-F665-00BE-E79A-3134640C94CA}"/>
                </a:ext>
              </a:extLst>
            </p:cNvPr>
            <p:cNvSpPr txBox="1"/>
            <p:nvPr/>
          </p:nvSpPr>
          <p:spPr>
            <a:xfrm>
              <a:off x="216817" y="0"/>
              <a:ext cx="2605873" cy="436510"/>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ar-SA" sz="1900" b="1" kern="1200" dirty="0">
                  <a:effectLst>
                    <a:glow rad="101600">
                      <a:srgbClr val="CC99FF">
                        <a:alpha val="60000"/>
                      </a:srgbClr>
                    </a:glow>
                  </a:effectLst>
                  <a:latin typeface="Monotype Koufi" pitchFamily="2" charset="-78"/>
                  <a:ea typeface="Monotype Koufi" pitchFamily="2" charset="-78"/>
                  <a:cs typeface="Monotype Koufi" pitchFamily="2" charset="-78"/>
                </a:rPr>
                <a:t>إعداد: تغـــــــــــــريد نشأت كامل عبدالله</a:t>
              </a:r>
              <a:endParaRPr lang="ar-SA" sz="1900" kern="1200" dirty="0"/>
            </a:p>
          </p:txBody>
        </p:sp>
      </p:grpSp>
      <p:pic>
        <p:nvPicPr>
          <p:cNvPr id="23" name="صورة 22">
            <a:extLst>
              <a:ext uri="{FF2B5EF4-FFF2-40B4-BE49-F238E27FC236}">
                <a16:creationId xmlns:a16="http://schemas.microsoft.com/office/drawing/2014/main" id="{6BD41719-9CC2-F77E-354D-AC54C90DC78A}"/>
              </a:ext>
            </a:extLst>
          </p:cNvPr>
          <p:cNvPicPr>
            <a:picLocks noChangeAspect="1"/>
          </p:cNvPicPr>
          <p:nvPr/>
        </p:nvPicPr>
        <p:blipFill>
          <a:blip r:embed="rId4"/>
          <a:stretch>
            <a:fillRect/>
          </a:stretch>
        </p:blipFill>
        <p:spPr>
          <a:xfrm>
            <a:off x="10555970" y="5814066"/>
            <a:ext cx="445860" cy="650426"/>
          </a:xfrm>
          <a:prstGeom prst="rect">
            <a:avLst/>
          </a:prstGeom>
        </p:spPr>
      </p:pic>
      <p:pic>
        <p:nvPicPr>
          <p:cNvPr id="25" name="صورة 24">
            <a:extLst>
              <a:ext uri="{FF2B5EF4-FFF2-40B4-BE49-F238E27FC236}">
                <a16:creationId xmlns:a16="http://schemas.microsoft.com/office/drawing/2014/main" id="{98988549-2F28-33F6-8024-3E3C78319638}"/>
              </a:ext>
            </a:extLst>
          </p:cNvPr>
          <p:cNvPicPr>
            <a:picLocks noChangeAspect="1"/>
          </p:cNvPicPr>
          <p:nvPr/>
        </p:nvPicPr>
        <p:blipFill>
          <a:blip r:embed="rId5">
            <a:clrChange>
              <a:clrFrom>
                <a:srgbClr val="F7F7F7"/>
              </a:clrFrom>
              <a:clrTo>
                <a:srgbClr val="F7F7F7">
                  <a:alpha val="0"/>
                </a:srgbClr>
              </a:clrTo>
            </a:clrChange>
          </a:blip>
          <a:srcRect l="5424" t="2857" r="4015" b="6040"/>
          <a:stretch/>
        </p:blipFill>
        <p:spPr>
          <a:xfrm>
            <a:off x="924683" y="3599511"/>
            <a:ext cx="675970" cy="823141"/>
          </a:xfrm>
          <a:prstGeom prst="rect">
            <a:avLst/>
          </a:prstGeom>
        </p:spPr>
      </p:pic>
    </p:spTree>
    <p:extLst>
      <p:ext uri="{BB962C8B-B14F-4D97-AF65-F5344CB8AC3E}">
        <p14:creationId xmlns:p14="http://schemas.microsoft.com/office/powerpoint/2010/main" val="377089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23B1DA5-774B-E15A-05C8-A099F907D42E}"/>
              </a:ext>
            </a:extLst>
          </p:cNvPr>
          <p:cNvSpPr/>
          <p:nvPr/>
        </p:nvSpPr>
        <p:spPr>
          <a:xfrm>
            <a:off x="6792684" y="399143"/>
            <a:ext cx="4680000" cy="41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a:extLst>
              <a:ext uri="{FF2B5EF4-FFF2-40B4-BE49-F238E27FC236}">
                <a16:creationId xmlns:a16="http://schemas.microsoft.com/office/drawing/2014/main" id="{E9BAF9D8-1AFC-99DA-85DB-BA481080E56C}"/>
              </a:ext>
            </a:extLst>
          </p:cNvPr>
          <p:cNvSpPr/>
          <p:nvPr/>
        </p:nvSpPr>
        <p:spPr>
          <a:xfrm>
            <a:off x="6792684" y="4978400"/>
            <a:ext cx="4680000" cy="126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0D7C9D41-8C25-0702-58A5-BC901379B67F}"/>
              </a:ext>
            </a:extLst>
          </p:cNvPr>
          <p:cNvSpPr/>
          <p:nvPr/>
        </p:nvSpPr>
        <p:spPr>
          <a:xfrm>
            <a:off x="1416000" y="399143"/>
            <a:ext cx="4680000" cy="414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a:extLst>
              <a:ext uri="{FF2B5EF4-FFF2-40B4-BE49-F238E27FC236}">
                <a16:creationId xmlns:a16="http://schemas.microsoft.com/office/drawing/2014/main" id="{2485ED41-B4C7-B170-38A8-2BE48D3C8A3F}"/>
              </a:ext>
            </a:extLst>
          </p:cNvPr>
          <p:cNvSpPr/>
          <p:nvPr/>
        </p:nvSpPr>
        <p:spPr>
          <a:xfrm>
            <a:off x="1416000" y="4978400"/>
            <a:ext cx="4680000" cy="1260000"/>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16572751"/>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909</Words>
  <Application>Microsoft Office PowerPoint</Application>
  <PresentationFormat>شاشة عريضة</PresentationFormat>
  <Paragraphs>122</Paragraphs>
  <Slides>12</Slides>
  <Notes>2</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12</vt:i4>
      </vt:variant>
    </vt:vector>
  </HeadingPairs>
  <TitlesOfParts>
    <vt:vector size="17" baseType="lpstr">
      <vt:lpstr>Arial</vt:lpstr>
      <vt:lpstr>Calibri</vt:lpstr>
      <vt:lpstr>Calibri Light</vt:lpstr>
      <vt:lpstr>Monotype Koufi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عبداللطيف البوعلي</dc:creator>
  <cp:lastModifiedBy>عبداللطيف البوعلي</cp:lastModifiedBy>
  <cp:revision>30</cp:revision>
  <dcterms:created xsi:type="dcterms:W3CDTF">2024-10-02T22:24:34Z</dcterms:created>
  <dcterms:modified xsi:type="dcterms:W3CDTF">2024-10-03T17:57:22Z</dcterms:modified>
</cp:coreProperties>
</file>