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6"/>
  </p:normalViewPr>
  <p:slideViewPr>
    <p:cSldViewPr snapToGrid="0">
      <p:cViewPr varScale="1">
        <p:scale>
          <a:sx n="112" d="100"/>
          <a:sy n="112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1C7998-07BA-43C5-64AD-A5865DD5D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دورة حياة الدجاجة</a:t>
            </a: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067F2F2-0FBF-FB9D-F26C-C08FE2EF6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759612"/>
            <a:ext cx="8045373" cy="742279"/>
          </a:xfrm>
        </p:spPr>
        <p:txBody>
          <a:bodyPr/>
          <a:lstStyle/>
          <a:p>
            <a:pPr rtl="0"/>
            <a:r>
              <a:rPr lang="ar-SA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خطة درس </a:t>
            </a:r>
            <a:r>
              <a:rPr lang="ar-SA" dirty="0">
                <a:solidFill>
                  <a:srgbClr val="000000"/>
                </a:solidFill>
                <a:effectLst/>
                <a:latin typeface="Al Tarikh" pitchFamily="2" charset="-78"/>
                <a:cs typeface="Al Tarikh" pitchFamily="2" charset="-78"/>
              </a:rPr>
              <a:t>حول</a:t>
            </a:r>
            <a:r>
              <a:rPr lang="ar-SA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دورة حياة الدجاج أنشطة تفاعلية تلبي أنماط التعلم المختلفة، وتعزز الاستكشاف العملي، وتشجع التعلم المستقل</a:t>
            </a:r>
          </a:p>
          <a:p>
            <a: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8903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F22807-B847-2E9F-CEB8-9788DB8DE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16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ar-SA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 </a:t>
            </a:r>
            <a:r>
              <a:rPr lang="ar-S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خطة درس مونتيسوري: دورة حياة الدجاج</a:t>
            </a:r>
            <a:b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SA" sz="16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</a:t>
            </a:r>
            <a:r>
              <a:rPr lang="ar-SA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S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الفئة العمرية: 4-6 سنوات</a:t>
            </a:r>
            <a:b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ar-SA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الهدف: سوف يفهم الطلاب ويتمكنون من تسلسل مراحل دورة حياة الدجاج: البيضة، فقيس، والكتكوت والدجاج</a:t>
            </a:r>
            <a:r>
              <a:rPr lang="ar-SA" sz="1600" b="1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ar-SA" sz="1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ar-SA" sz="1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938C0C-748A-3172-AFFF-122BCEB93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34541"/>
            <a:ext cx="10178322" cy="3845052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المواد المطلوبة:</a:t>
            </a:r>
          </a:p>
          <a:p>
            <a:pPr marL="0" indent="0" algn="r" rtl="1">
              <a:buNone/>
            </a:pPr>
            <a:r>
              <a:rPr lang="ar-SA" sz="18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حضيرة دجاج.</a:t>
            </a:r>
          </a:p>
          <a:p>
            <a:pPr marL="0" indent="0" algn="r" rtl="1">
              <a:buNone/>
            </a:pPr>
            <a:r>
              <a:rPr lang="ar-SA" sz="18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مجسم.</a:t>
            </a:r>
            <a:endParaRPr lang="ar-SA" sz="18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ar-SA" sz="18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بزل لغز دورة الحياة الدجاجة.</a:t>
            </a:r>
          </a:p>
          <a:p>
            <a:pPr marL="0" indent="0" algn="just" rtl="1">
              <a:buNone/>
            </a:pPr>
            <a:r>
              <a:rPr lang="ar-SA" sz="18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بطاقات ثلاثية الأجزاء</a:t>
            </a:r>
          </a:p>
          <a:p>
            <a:pPr marL="0" indent="0" algn="just" rtl="1">
              <a:buNone/>
            </a:pPr>
            <a:r>
              <a:rPr lang="ar-SA" sz="1800" dirty="0">
                <a:solidFill>
                  <a:srgbClr val="000000"/>
                </a:solidFill>
                <a:effectLst/>
                <a:latin typeface="Helvetica" pitchFamily="2" charset="0"/>
              </a:rPr>
              <a:t>·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بزل للنشاط. </a:t>
            </a:r>
          </a:p>
          <a:p>
            <a:pPr marL="0" indent="0" algn="just" rtl="1">
              <a:buNone/>
            </a:pPr>
            <a:endParaRPr lang="ar-SA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just" rtl="1">
              <a:buFont typeface="+mj-lt"/>
              <a:buAutoNum type="arabicPeriod"/>
            </a:pP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حضيرة الدجاج: إذا تمكن توفيرها في ساحة الروضة لمدة كافيه فيها يتعرف الأطفال علي مراحل نمو ودورة الحياة الخاصة بالدجاجة مع مسمياتها.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مجسمات :  يتم توفير المجسمات لكل مراحل دورة حياة الدجاجة داخل الصف وعرضها لطلاب مع ذكر مسمياتها بالترتيب.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لغز دورة حياة الدجاجة: عبارة عن بزل بصورة مراحل دورة حياة الدجاجة ويتم تركيبها حسب الترتيب الصحيح.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بطاقات ثلاثية الاجزاء تصور المراحل: البيضة، فقيس، والكتكوت، والدجاجة،</a:t>
            </a:r>
            <a:r>
              <a:rPr lang="ar-S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يجب أن تحتوي كل بطاقة على رسم توضيحي وأسم </a:t>
            </a:r>
            <a:r>
              <a:rPr lang="ar-SA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المرحله</a:t>
            </a: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SA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أغاني أو قوافي بسيطة عن الدجاج ودورة حياته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669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90E2D2-A6BE-8295-DA80-789D64D95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1580" y="1"/>
            <a:ext cx="10572750" cy="675513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هيكل الدرس: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.مقدمة :</a:t>
            </a:r>
            <a:endParaRPr lang="ar-SA" sz="1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في الحضيرة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ابداء بسؤال الأطفال عن اسم هذا الطير 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عما يعرفونه عن الدجاج ومراحل حياته.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ثم أقوم بأخبارهم عن دورة حياة الدجاج لشرح المراحل الأربع: البيضة،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وافقيس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، والكتكوت، والدجاج البالغ. أظهر كل مرحلة على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الطبيعه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ثم ننتقل الى مجسمات .</a:t>
            </a:r>
          </a:p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. النشاط الاول:</a:t>
            </a:r>
            <a:endParaRPr lang="ar-SA" sz="1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بزل لغز دورة حياة الدجاجة: اقدم البزل بالطريقة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الصحيحه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ثم اطلب من الأطفال العمل باستخدام لغز دورة الحياة. يمكنهم ترتيب المراحل بالترتيب الصحيح لان الأداة فيها ضابط خطأ.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مناقشة جماعية: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بعد التسلسل، ناقش كل مرحلة بالتفصيل. اطرح أسئلة مثل، "ما الذي تعتقد أنه يحدث في كل مرحلة؟"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و"ما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الذي يحتاجه الفرخ لينمو إلى دجاجة؟"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النشاط الثاني:</a:t>
            </a:r>
            <a:endParaRPr lang="ar-SA" sz="1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بطاقات ثلاثية الأجزاء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اولاً يتم عرض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البطاقه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SA" sz="14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اللتي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تحتوي على الصورة والاسم بالترتيب الصحيح و بعدها نقدم بطاقات الصور منفصلة الاسم و ترك الطالب يقوم بوضع الاسم الصحيح تحت الصورة المناسبة.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المراجعة والختام :</a:t>
            </a:r>
            <a:endParaRPr lang="ar-SA" sz="1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المراجعة: راجع مراحل دورة حياة الدجاجة مرة أخرى. استخدم بزل النشاط .</a:t>
            </a:r>
          </a:p>
          <a:p>
            <a:pPr marL="0" indent="0" algn="r" rtl="1">
              <a:buNone/>
            </a:pP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 algn="r" rtl="1">
              <a:buNone/>
            </a:pPr>
            <a:r>
              <a:rPr lang="ar-SA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الأسئلة والأجوبة:</a:t>
            </a:r>
            <a:r>
              <a:rPr lang="ar-SA" sz="1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خصص وقتًا للأسئلة وقدم الإجابات. شجع الأطفال على مشاركة ما تعلموه.</a:t>
            </a:r>
          </a:p>
          <a:p>
            <a:pPr marL="0" indent="0" algn="r" rtl="1">
              <a:buNone/>
            </a:pPr>
            <a:endParaRPr lang="ar-SA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ar-SA" sz="1200" b="1" dirty="0">
                <a:solidFill>
                  <a:srgbClr val="9A4E43"/>
                </a:solidFill>
                <a:effectLst/>
                <a:latin typeface="Arial" panose="020B0604020202020204" pitchFamily="34" charset="0"/>
              </a:rPr>
              <a:t>تتوافق خطة الدرس هذه مع مبادئ مونتيسوري من خلال تعزيز بيئة تعليمية عملية واستكشافية مع السماح للأطفال بالتفاعل مع الموضوع بالسرعة التي تناسبهم ووفقًا لاهتماماتهم</a:t>
            </a:r>
            <a:endParaRPr lang="ar-SA" sz="1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3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_15984930_TF10001071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984930_TF10001071" id="{EB9951E1-E369-4CF7-91DE-25DF7BC29D26}" vid="{3EFD717C-7DAD-4571-86BB-7AAAD1EF21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Office_15984930_TF10001071</Template>
  <TotalTime>8</TotalTime>
  <Words>414</Words>
  <Application>Microsoft Macintosh PowerPoint</Application>
  <PresentationFormat>شاشة عريضة</PresentationFormat>
  <Paragraphs>36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0" baseType="lpstr">
      <vt:lpstr>Al Tarikh</vt:lpstr>
      <vt:lpstr>Arial</vt:lpstr>
      <vt:lpstr>Gill Sans MT</vt:lpstr>
      <vt:lpstr>Helvetica</vt:lpstr>
      <vt:lpstr>Impact</vt:lpstr>
      <vt:lpstr>Times New Roman</vt:lpstr>
      <vt:lpstr>Office_15984930_TF10001071</vt:lpstr>
      <vt:lpstr>دورة حياة الدجاجة</vt:lpstr>
      <vt:lpstr>·      خطة درس مونتيسوري: دورة حياة الدجاج   ·      الفئة العمرية: 4-6 سنوات   الهدف: سوف يفهم الطلاب ويتمكنون من تسلسل مراحل دورة حياة الدجاج: البيضة، فقيس، والكتكوت والدجاج.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شوق  عبدالله  حركان  الحركان</dc:creator>
  <cp:lastModifiedBy>شوق  عبدالله  حركان  الحركان</cp:lastModifiedBy>
  <cp:revision>1</cp:revision>
  <dcterms:created xsi:type="dcterms:W3CDTF">2024-09-02T16:37:07Z</dcterms:created>
  <dcterms:modified xsi:type="dcterms:W3CDTF">2024-09-02T16:45:41Z</dcterms:modified>
</cp:coreProperties>
</file>